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Světlý styl 2 – zvýraznění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D5ABB26-0587-4C30-8999-92F81FD0307C}" styleName="Bez stylu, bez mřížky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Bez stylu, mřížka tabulky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Střední styl 2 – zvýraznění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Střední styl 1 – zvýraznění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61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3" y="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FE7613-C461-45FC-931E-B6444C651EB8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3719B60-8A08-4754-ABC0-7CFA860312E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cs-CZ"/>
            <a:t>Any collection of related information</a:t>
          </a:r>
          <a:endParaRPr lang="en-US"/>
        </a:p>
      </dgm:t>
    </dgm:pt>
    <dgm:pt modelId="{336919DB-E84C-45A0-90B3-8CCCB113BAAA}" type="parTrans" cxnId="{4AB5B0FF-DC61-49F2-99E1-21C16E828D41}">
      <dgm:prSet/>
      <dgm:spPr/>
      <dgm:t>
        <a:bodyPr/>
        <a:lstStyle/>
        <a:p>
          <a:endParaRPr lang="en-US"/>
        </a:p>
      </dgm:t>
    </dgm:pt>
    <dgm:pt modelId="{D186DD5F-CEA6-4820-9885-4E0D23B1693F}" type="sibTrans" cxnId="{4AB5B0FF-DC61-49F2-99E1-21C16E828D41}">
      <dgm:prSet/>
      <dgm:spPr/>
      <dgm:t>
        <a:bodyPr/>
        <a:lstStyle/>
        <a:p>
          <a:endParaRPr lang="en-US"/>
        </a:p>
      </dgm:t>
    </dgm:pt>
    <dgm:pt modelId="{5C8F38D9-FDBE-4064-A99F-335ABBA5FCBE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Shopping list</a:t>
          </a:r>
          <a:endParaRPr lang="en-US"/>
        </a:p>
      </dgm:t>
    </dgm:pt>
    <dgm:pt modelId="{6ACC49C3-C6C9-40BA-AB82-3EC93D97C151}" type="parTrans" cxnId="{56BAB8B4-0B5F-4C0C-B010-98CC2C39B52E}">
      <dgm:prSet/>
      <dgm:spPr/>
      <dgm:t>
        <a:bodyPr/>
        <a:lstStyle/>
        <a:p>
          <a:endParaRPr lang="en-US"/>
        </a:p>
      </dgm:t>
    </dgm:pt>
    <dgm:pt modelId="{5F966EB0-B71C-48B1-BEAC-770BBDFBBC6F}" type="sibTrans" cxnId="{56BAB8B4-0B5F-4C0C-B010-98CC2C39B52E}">
      <dgm:prSet/>
      <dgm:spPr/>
      <dgm:t>
        <a:bodyPr/>
        <a:lstStyle/>
        <a:p>
          <a:endParaRPr lang="en-US"/>
        </a:p>
      </dgm:t>
    </dgm:pt>
    <dgm:pt modelId="{2EB1C951-1932-45F6-B9DE-47E01D64D8F2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Todo list</a:t>
          </a:r>
          <a:endParaRPr lang="en-US"/>
        </a:p>
      </dgm:t>
    </dgm:pt>
    <dgm:pt modelId="{F58DBDA9-B139-467A-A02F-64682BA79A4A}" type="parTrans" cxnId="{33AF730D-650D-4064-BE34-9495FB2B8CB4}">
      <dgm:prSet/>
      <dgm:spPr/>
      <dgm:t>
        <a:bodyPr/>
        <a:lstStyle/>
        <a:p>
          <a:endParaRPr lang="en-US"/>
        </a:p>
      </dgm:t>
    </dgm:pt>
    <dgm:pt modelId="{5962E394-69FF-406C-9E0C-D7AF17AC51F9}" type="sibTrans" cxnId="{33AF730D-650D-4064-BE34-9495FB2B8CB4}">
      <dgm:prSet/>
      <dgm:spPr/>
      <dgm:t>
        <a:bodyPr/>
        <a:lstStyle/>
        <a:p>
          <a:endParaRPr lang="en-US"/>
        </a:p>
      </dgm:t>
    </dgm:pt>
    <dgm:pt modelId="{5B1FB500-FEA8-4553-A945-1865FADBA8B7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Facebook‘s user base</a:t>
          </a:r>
          <a:endParaRPr lang="en-US"/>
        </a:p>
      </dgm:t>
    </dgm:pt>
    <dgm:pt modelId="{E42AF167-3BAA-4954-99D9-ABC73DD2C62C}" type="parTrans" cxnId="{ED7420D2-C702-439C-924A-C4866EA32A2A}">
      <dgm:prSet/>
      <dgm:spPr/>
      <dgm:t>
        <a:bodyPr/>
        <a:lstStyle/>
        <a:p>
          <a:endParaRPr lang="en-US"/>
        </a:p>
      </dgm:t>
    </dgm:pt>
    <dgm:pt modelId="{22B69521-9688-43D4-A397-66C4532D6D00}" type="sibTrans" cxnId="{ED7420D2-C702-439C-924A-C4866EA32A2A}">
      <dgm:prSet/>
      <dgm:spPr/>
      <dgm:t>
        <a:bodyPr/>
        <a:lstStyle/>
        <a:p>
          <a:endParaRPr lang="en-US"/>
        </a:p>
      </dgm:t>
    </dgm:pt>
    <dgm:pt modelId="{521C0212-44F9-488F-8F71-3346B64DB6E0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Phone book</a:t>
          </a:r>
          <a:endParaRPr lang="en-US"/>
        </a:p>
      </dgm:t>
    </dgm:pt>
    <dgm:pt modelId="{7DA9C784-B342-4D63-B105-E624E61CE028}" type="parTrans" cxnId="{84512C66-CB4D-4C1A-974D-5F4279609E21}">
      <dgm:prSet/>
      <dgm:spPr/>
      <dgm:t>
        <a:bodyPr/>
        <a:lstStyle/>
        <a:p>
          <a:endParaRPr lang="en-US"/>
        </a:p>
      </dgm:t>
    </dgm:pt>
    <dgm:pt modelId="{DA79056E-7822-4ED8-8B42-AE3697861CC3}" type="sibTrans" cxnId="{84512C66-CB4D-4C1A-974D-5F4279609E21}">
      <dgm:prSet/>
      <dgm:spPr/>
      <dgm:t>
        <a:bodyPr/>
        <a:lstStyle/>
        <a:p>
          <a:endParaRPr lang="en-US"/>
        </a:p>
      </dgm:t>
    </dgm:pt>
    <dgm:pt modelId="{CB136AE1-824A-42E5-BE13-1105B268304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cs-CZ"/>
            <a:t>Database can be stored in different ways</a:t>
          </a:r>
          <a:endParaRPr lang="en-US"/>
        </a:p>
      </dgm:t>
    </dgm:pt>
    <dgm:pt modelId="{2765DC44-2B48-4184-BBFB-7FC8E488C4C7}" type="parTrans" cxnId="{49239F3B-B6C8-480F-8524-55EC9CF81BA8}">
      <dgm:prSet/>
      <dgm:spPr/>
      <dgm:t>
        <a:bodyPr/>
        <a:lstStyle/>
        <a:p>
          <a:endParaRPr lang="en-US"/>
        </a:p>
      </dgm:t>
    </dgm:pt>
    <dgm:pt modelId="{0B22ADB2-90DE-48A0-989D-FBC6D4C0B23B}" type="sibTrans" cxnId="{49239F3B-B6C8-480F-8524-55EC9CF81BA8}">
      <dgm:prSet/>
      <dgm:spPr/>
      <dgm:t>
        <a:bodyPr/>
        <a:lstStyle/>
        <a:p>
          <a:endParaRPr lang="en-US"/>
        </a:p>
      </dgm:t>
    </dgm:pt>
    <dgm:pt modelId="{3B0836FE-B8AA-4490-A83F-6B0EB3D60831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On a computer</a:t>
          </a:r>
          <a:endParaRPr lang="en-US"/>
        </a:p>
      </dgm:t>
    </dgm:pt>
    <dgm:pt modelId="{388578B0-7DAC-4799-AFC3-69300E7B3F13}" type="parTrans" cxnId="{19B2A723-A30D-4ECE-BC48-2999C2E044BD}">
      <dgm:prSet/>
      <dgm:spPr/>
      <dgm:t>
        <a:bodyPr/>
        <a:lstStyle/>
        <a:p>
          <a:endParaRPr lang="en-US"/>
        </a:p>
      </dgm:t>
    </dgm:pt>
    <dgm:pt modelId="{BDD5D065-D90F-4DC5-8C21-AC86D3250FB5}" type="sibTrans" cxnId="{19B2A723-A30D-4ECE-BC48-2999C2E044BD}">
      <dgm:prSet/>
      <dgm:spPr/>
      <dgm:t>
        <a:bodyPr/>
        <a:lstStyle/>
        <a:p>
          <a:endParaRPr lang="en-US"/>
        </a:p>
      </dgm:t>
    </dgm:pt>
    <dgm:pt modelId="{01C00020-7D03-4215-9947-2BD58138C737}">
      <dgm:prSet/>
      <dgm:spPr/>
      <dgm:t>
        <a:bodyPr/>
        <a:lstStyle/>
        <a:p>
          <a:pPr>
            <a:lnSpc>
              <a:spcPct val="100000"/>
            </a:lnSpc>
          </a:pPr>
          <a:r>
            <a:rPr lang="cs-CZ"/>
            <a:t>On paper</a:t>
          </a:r>
          <a:endParaRPr lang="en-US"/>
        </a:p>
      </dgm:t>
    </dgm:pt>
    <dgm:pt modelId="{51C93261-237F-4225-838B-F8100C7E8ACA}" type="parTrans" cxnId="{EF4A1818-6945-4B8E-9119-DD61C1D6036E}">
      <dgm:prSet/>
      <dgm:spPr/>
      <dgm:t>
        <a:bodyPr/>
        <a:lstStyle/>
        <a:p>
          <a:endParaRPr lang="en-US"/>
        </a:p>
      </dgm:t>
    </dgm:pt>
    <dgm:pt modelId="{95695A05-7588-4877-9D2B-763F77B74F08}" type="sibTrans" cxnId="{EF4A1818-6945-4B8E-9119-DD61C1D6036E}">
      <dgm:prSet/>
      <dgm:spPr/>
      <dgm:t>
        <a:bodyPr/>
        <a:lstStyle/>
        <a:p>
          <a:endParaRPr lang="en-US"/>
        </a:p>
      </dgm:t>
    </dgm:pt>
    <dgm:pt modelId="{3C9D4064-E061-405F-87C2-47ED63B33B0D}">
      <dgm:prSet/>
      <dgm:spPr/>
      <dgm:t>
        <a:bodyPr/>
        <a:lstStyle/>
        <a:p>
          <a:pPr>
            <a:lnSpc>
              <a:spcPct val="100000"/>
            </a:lnSpc>
          </a:pPr>
          <a:r>
            <a:rPr lang="cs-CZ" dirty="0"/>
            <a:t>In </a:t>
          </a:r>
          <a:r>
            <a:rPr lang="cs-CZ" dirty="0" err="1"/>
            <a:t>your</a:t>
          </a:r>
          <a:r>
            <a:rPr lang="cs-CZ" dirty="0"/>
            <a:t> mind</a:t>
          </a:r>
        </a:p>
        <a:p>
          <a:pPr>
            <a:lnSpc>
              <a:spcPct val="100000"/>
            </a:lnSpc>
          </a:pPr>
          <a:r>
            <a:rPr lang="cs-CZ" dirty="0" err="1"/>
            <a:t>This</a:t>
          </a:r>
          <a:r>
            <a:rPr lang="cs-CZ" dirty="0"/>
            <a:t> </a:t>
          </a:r>
          <a:r>
            <a:rPr lang="cs-CZ" dirty="0" err="1"/>
            <a:t>powerpoint</a:t>
          </a:r>
          <a:endParaRPr lang="en-US" dirty="0"/>
        </a:p>
      </dgm:t>
    </dgm:pt>
    <dgm:pt modelId="{F2D7CB62-76D5-4B0E-BDFB-1299C11563DE}" type="parTrans" cxnId="{4D2F542F-FDC8-4B38-A44C-D6BD3A1739DA}">
      <dgm:prSet/>
      <dgm:spPr/>
      <dgm:t>
        <a:bodyPr/>
        <a:lstStyle/>
        <a:p>
          <a:endParaRPr lang="en-US"/>
        </a:p>
      </dgm:t>
    </dgm:pt>
    <dgm:pt modelId="{B1A3F190-4D24-429A-876C-7EA724B860C5}" type="sibTrans" cxnId="{4D2F542F-FDC8-4B38-A44C-D6BD3A1739DA}">
      <dgm:prSet/>
      <dgm:spPr/>
      <dgm:t>
        <a:bodyPr/>
        <a:lstStyle/>
        <a:p>
          <a:endParaRPr lang="en-US"/>
        </a:p>
      </dgm:t>
    </dgm:pt>
    <dgm:pt modelId="{11AE523A-C7F4-4944-ADCA-9213DFD7B5AC}" type="pres">
      <dgm:prSet presAssocID="{E7FE7613-C461-45FC-931E-B6444C651EB8}" presName="root" presStyleCnt="0">
        <dgm:presLayoutVars>
          <dgm:dir/>
          <dgm:resizeHandles val="exact"/>
        </dgm:presLayoutVars>
      </dgm:prSet>
      <dgm:spPr/>
    </dgm:pt>
    <dgm:pt modelId="{2DD439B3-0CDC-4018-A45F-C108F9C66F86}" type="pres">
      <dgm:prSet presAssocID="{23719B60-8A08-4754-ABC0-7CFA860312E1}" presName="compNode" presStyleCnt="0"/>
      <dgm:spPr/>
    </dgm:pt>
    <dgm:pt modelId="{0F28FFCD-2B9B-4D54-86E5-24740BB674F4}" type="pres">
      <dgm:prSet presAssocID="{23719B60-8A08-4754-ABC0-7CFA860312E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CB3704A5-6632-4DCA-A13E-4769BDD60F21}" type="pres">
      <dgm:prSet presAssocID="{23719B60-8A08-4754-ABC0-7CFA860312E1}" presName="iconSpace" presStyleCnt="0"/>
      <dgm:spPr/>
    </dgm:pt>
    <dgm:pt modelId="{6DECF4A7-4940-49BD-8461-15DD47B8405F}" type="pres">
      <dgm:prSet presAssocID="{23719B60-8A08-4754-ABC0-7CFA860312E1}" presName="parTx" presStyleLbl="revTx" presStyleIdx="0" presStyleCnt="4">
        <dgm:presLayoutVars>
          <dgm:chMax val="0"/>
          <dgm:chPref val="0"/>
        </dgm:presLayoutVars>
      </dgm:prSet>
      <dgm:spPr/>
    </dgm:pt>
    <dgm:pt modelId="{4BAC9FEB-96EA-4F48-A59E-6F7C5FF9310B}" type="pres">
      <dgm:prSet presAssocID="{23719B60-8A08-4754-ABC0-7CFA860312E1}" presName="txSpace" presStyleCnt="0"/>
      <dgm:spPr/>
    </dgm:pt>
    <dgm:pt modelId="{9F8B98C4-BD84-423C-B17C-A5D2E8FE8C88}" type="pres">
      <dgm:prSet presAssocID="{23719B60-8A08-4754-ABC0-7CFA860312E1}" presName="desTx" presStyleLbl="revTx" presStyleIdx="1" presStyleCnt="4">
        <dgm:presLayoutVars/>
      </dgm:prSet>
      <dgm:spPr/>
    </dgm:pt>
    <dgm:pt modelId="{DC4CB0B7-1565-43E1-A752-EB7AB5368C4E}" type="pres">
      <dgm:prSet presAssocID="{D186DD5F-CEA6-4820-9885-4E0D23B1693F}" presName="sibTrans" presStyleCnt="0"/>
      <dgm:spPr/>
    </dgm:pt>
    <dgm:pt modelId="{53C0273D-5B12-44DB-91D3-FF4CC625E256}" type="pres">
      <dgm:prSet presAssocID="{CB136AE1-824A-42E5-BE13-1105B268304A}" presName="compNode" presStyleCnt="0"/>
      <dgm:spPr/>
    </dgm:pt>
    <dgm:pt modelId="{E28EB7C6-7CB9-4966-9516-1DABD386E208}" type="pres">
      <dgm:prSet presAssocID="{CB136AE1-824A-42E5-BE13-1105B268304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A226E68-C649-4DD1-8165-7D0779EF2F3F}" type="pres">
      <dgm:prSet presAssocID="{CB136AE1-824A-42E5-BE13-1105B268304A}" presName="iconSpace" presStyleCnt="0"/>
      <dgm:spPr/>
    </dgm:pt>
    <dgm:pt modelId="{A09B9A66-D33D-4342-A617-99D703B024EF}" type="pres">
      <dgm:prSet presAssocID="{CB136AE1-824A-42E5-BE13-1105B268304A}" presName="parTx" presStyleLbl="revTx" presStyleIdx="2" presStyleCnt="4">
        <dgm:presLayoutVars>
          <dgm:chMax val="0"/>
          <dgm:chPref val="0"/>
        </dgm:presLayoutVars>
      </dgm:prSet>
      <dgm:spPr/>
    </dgm:pt>
    <dgm:pt modelId="{FC807703-0D96-4AE8-9198-F926599658C1}" type="pres">
      <dgm:prSet presAssocID="{CB136AE1-824A-42E5-BE13-1105B268304A}" presName="txSpace" presStyleCnt="0"/>
      <dgm:spPr/>
    </dgm:pt>
    <dgm:pt modelId="{DD802EDD-6794-43A0-BE74-2CCF3BF82DFD}" type="pres">
      <dgm:prSet presAssocID="{CB136AE1-824A-42E5-BE13-1105B268304A}" presName="desTx" presStyleLbl="revTx" presStyleIdx="3" presStyleCnt="4">
        <dgm:presLayoutVars/>
      </dgm:prSet>
      <dgm:spPr/>
    </dgm:pt>
  </dgm:ptLst>
  <dgm:cxnLst>
    <dgm:cxn modelId="{33AF730D-650D-4064-BE34-9495FB2B8CB4}" srcId="{23719B60-8A08-4754-ABC0-7CFA860312E1}" destId="{2EB1C951-1932-45F6-B9DE-47E01D64D8F2}" srcOrd="1" destOrd="0" parTransId="{F58DBDA9-B139-467A-A02F-64682BA79A4A}" sibTransId="{5962E394-69FF-406C-9E0C-D7AF17AC51F9}"/>
    <dgm:cxn modelId="{2AF57D14-7313-4E3A-AC14-1F0CE0F5294D}" type="presOf" srcId="{5C8F38D9-FDBE-4064-A99F-335ABBA5FCBE}" destId="{9F8B98C4-BD84-423C-B17C-A5D2E8FE8C88}" srcOrd="0" destOrd="0" presId="urn:microsoft.com/office/officeart/2018/5/layout/CenteredIconLabelDescriptionList"/>
    <dgm:cxn modelId="{6C53CC17-2763-418B-8B70-8C1E3DFDB637}" type="presOf" srcId="{23719B60-8A08-4754-ABC0-7CFA860312E1}" destId="{6DECF4A7-4940-49BD-8461-15DD47B8405F}" srcOrd="0" destOrd="0" presId="urn:microsoft.com/office/officeart/2018/5/layout/CenteredIconLabelDescriptionList"/>
    <dgm:cxn modelId="{EF4A1818-6945-4B8E-9119-DD61C1D6036E}" srcId="{CB136AE1-824A-42E5-BE13-1105B268304A}" destId="{01C00020-7D03-4215-9947-2BD58138C737}" srcOrd="1" destOrd="0" parTransId="{51C93261-237F-4225-838B-F8100C7E8ACA}" sibTransId="{95695A05-7588-4877-9D2B-763F77B74F08}"/>
    <dgm:cxn modelId="{19B2A723-A30D-4ECE-BC48-2999C2E044BD}" srcId="{CB136AE1-824A-42E5-BE13-1105B268304A}" destId="{3B0836FE-B8AA-4490-A83F-6B0EB3D60831}" srcOrd="0" destOrd="0" parTransId="{388578B0-7DAC-4799-AFC3-69300E7B3F13}" sibTransId="{BDD5D065-D90F-4DC5-8C21-AC86D3250FB5}"/>
    <dgm:cxn modelId="{4D2F542F-FDC8-4B38-A44C-D6BD3A1739DA}" srcId="{CB136AE1-824A-42E5-BE13-1105B268304A}" destId="{3C9D4064-E061-405F-87C2-47ED63B33B0D}" srcOrd="2" destOrd="0" parTransId="{F2D7CB62-76D5-4B0E-BDFB-1299C11563DE}" sibTransId="{B1A3F190-4D24-429A-876C-7EA724B860C5}"/>
    <dgm:cxn modelId="{A7E2FF3A-3B81-4465-8CAE-99E55A0AF335}" type="presOf" srcId="{5B1FB500-FEA8-4553-A945-1865FADBA8B7}" destId="{9F8B98C4-BD84-423C-B17C-A5D2E8FE8C88}" srcOrd="0" destOrd="2" presId="urn:microsoft.com/office/officeart/2018/5/layout/CenteredIconLabelDescriptionList"/>
    <dgm:cxn modelId="{49239F3B-B6C8-480F-8524-55EC9CF81BA8}" srcId="{E7FE7613-C461-45FC-931E-B6444C651EB8}" destId="{CB136AE1-824A-42E5-BE13-1105B268304A}" srcOrd="1" destOrd="0" parTransId="{2765DC44-2B48-4184-BBFB-7FC8E488C4C7}" sibTransId="{0B22ADB2-90DE-48A0-989D-FBC6D4C0B23B}"/>
    <dgm:cxn modelId="{E9D8A73B-62C7-440E-A5BD-791FA44FD2C7}" type="presOf" srcId="{521C0212-44F9-488F-8F71-3346B64DB6E0}" destId="{9F8B98C4-BD84-423C-B17C-A5D2E8FE8C88}" srcOrd="0" destOrd="3" presId="urn:microsoft.com/office/officeart/2018/5/layout/CenteredIconLabelDescriptionList"/>
    <dgm:cxn modelId="{84512C66-CB4D-4C1A-974D-5F4279609E21}" srcId="{23719B60-8A08-4754-ABC0-7CFA860312E1}" destId="{521C0212-44F9-488F-8F71-3346B64DB6E0}" srcOrd="3" destOrd="0" parTransId="{7DA9C784-B342-4D63-B105-E624E61CE028}" sibTransId="{DA79056E-7822-4ED8-8B42-AE3697861CC3}"/>
    <dgm:cxn modelId="{75427149-3302-4A32-A678-1644BCDCB7D6}" type="presOf" srcId="{3C9D4064-E061-405F-87C2-47ED63B33B0D}" destId="{DD802EDD-6794-43A0-BE74-2CCF3BF82DFD}" srcOrd="0" destOrd="2" presId="urn:microsoft.com/office/officeart/2018/5/layout/CenteredIconLabelDescriptionList"/>
    <dgm:cxn modelId="{9244788D-EE83-44E4-B437-9FBFFD5215DB}" type="presOf" srcId="{3B0836FE-B8AA-4490-A83F-6B0EB3D60831}" destId="{DD802EDD-6794-43A0-BE74-2CCF3BF82DFD}" srcOrd="0" destOrd="0" presId="urn:microsoft.com/office/officeart/2018/5/layout/CenteredIconLabelDescriptionList"/>
    <dgm:cxn modelId="{738D2494-BED3-4996-974A-0B5468593B8A}" type="presOf" srcId="{01C00020-7D03-4215-9947-2BD58138C737}" destId="{DD802EDD-6794-43A0-BE74-2CCF3BF82DFD}" srcOrd="0" destOrd="1" presId="urn:microsoft.com/office/officeart/2018/5/layout/CenteredIconLabelDescriptionList"/>
    <dgm:cxn modelId="{D9419598-D39D-4525-A6D4-FACCC4A63F52}" type="presOf" srcId="{CB136AE1-824A-42E5-BE13-1105B268304A}" destId="{A09B9A66-D33D-4342-A617-99D703B024EF}" srcOrd="0" destOrd="0" presId="urn:microsoft.com/office/officeart/2018/5/layout/CenteredIconLabelDescriptionList"/>
    <dgm:cxn modelId="{AC911CAD-14E3-472F-85D7-3F75BEE99666}" type="presOf" srcId="{E7FE7613-C461-45FC-931E-B6444C651EB8}" destId="{11AE523A-C7F4-4944-ADCA-9213DFD7B5AC}" srcOrd="0" destOrd="0" presId="urn:microsoft.com/office/officeart/2018/5/layout/CenteredIconLabelDescriptionList"/>
    <dgm:cxn modelId="{300813B0-577C-4F14-9809-5C54CFD0B2B4}" type="presOf" srcId="{2EB1C951-1932-45F6-B9DE-47E01D64D8F2}" destId="{9F8B98C4-BD84-423C-B17C-A5D2E8FE8C88}" srcOrd="0" destOrd="1" presId="urn:microsoft.com/office/officeart/2018/5/layout/CenteredIconLabelDescriptionList"/>
    <dgm:cxn modelId="{56BAB8B4-0B5F-4C0C-B010-98CC2C39B52E}" srcId="{23719B60-8A08-4754-ABC0-7CFA860312E1}" destId="{5C8F38D9-FDBE-4064-A99F-335ABBA5FCBE}" srcOrd="0" destOrd="0" parTransId="{6ACC49C3-C6C9-40BA-AB82-3EC93D97C151}" sibTransId="{5F966EB0-B71C-48B1-BEAC-770BBDFBBC6F}"/>
    <dgm:cxn modelId="{ED7420D2-C702-439C-924A-C4866EA32A2A}" srcId="{23719B60-8A08-4754-ABC0-7CFA860312E1}" destId="{5B1FB500-FEA8-4553-A945-1865FADBA8B7}" srcOrd="2" destOrd="0" parTransId="{E42AF167-3BAA-4954-99D9-ABC73DD2C62C}" sibTransId="{22B69521-9688-43D4-A397-66C4532D6D00}"/>
    <dgm:cxn modelId="{4AB5B0FF-DC61-49F2-99E1-21C16E828D41}" srcId="{E7FE7613-C461-45FC-931E-B6444C651EB8}" destId="{23719B60-8A08-4754-ABC0-7CFA860312E1}" srcOrd="0" destOrd="0" parTransId="{336919DB-E84C-45A0-90B3-8CCCB113BAAA}" sibTransId="{D186DD5F-CEA6-4820-9885-4E0D23B1693F}"/>
    <dgm:cxn modelId="{F51F74EB-6CFA-437B-8798-B95857DE4648}" type="presParOf" srcId="{11AE523A-C7F4-4944-ADCA-9213DFD7B5AC}" destId="{2DD439B3-0CDC-4018-A45F-C108F9C66F86}" srcOrd="0" destOrd="0" presId="urn:microsoft.com/office/officeart/2018/5/layout/CenteredIconLabelDescriptionList"/>
    <dgm:cxn modelId="{297D0D47-0583-4F59-934E-4D802A1BC6AF}" type="presParOf" srcId="{2DD439B3-0CDC-4018-A45F-C108F9C66F86}" destId="{0F28FFCD-2B9B-4D54-86E5-24740BB674F4}" srcOrd="0" destOrd="0" presId="urn:microsoft.com/office/officeart/2018/5/layout/CenteredIconLabelDescriptionList"/>
    <dgm:cxn modelId="{8B97B7B1-A548-4460-AD38-FB2DC2387DD1}" type="presParOf" srcId="{2DD439B3-0CDC-4018-A45F-C108F9C66F86}" destId="{CB3704A5-6632-4DCA-A13E-4769BDD60F21}" srcOrd="1" destOrd="0" presId="urn:microsoft.com/office/officeart/2018/5/layout/CenteredIconLabelDescriptionList"/>
    <dgm:cxn modelId="{0739C00E-21B7-48BA-B158-CAB758C60576}" type="presParOf" srcId="{2DD439B3-0CDC-4018-A45F-C108F9C66F86}" destId="{6DECF4A7-4940-49BD-8461-15DD47B8405F}" srcOrd="2" destOrd="0" presId="urn:microsoft.com/office/officeart/2018/5/layout/CenteredIconLabelDescriptionList"/>
    <dgm:cxn modelId="{B9E3F518-DF8E-4783-A81E-0FE7F622D4EB}" type="presParOf" srcId="{2DD439B3-0CDC-4018-A45F-C108F9C66F86}" destId="{4BAC9FEB-96EA-4F48-A59E-6F7C5FF9310B}" srcOrd="3" destOrd="0" presId="urn:microsoft.com/office/officeart/2018/5/layout/CenteredIconLabelDescriptionList"/>
    <dgm:cxn modelId="{21EF0D91-EB41-467C-8CB5-7BFA48C6A90B}" type="presParOf" srcId="{2DD439B3-0CDC-4018-A45F-C108F9C66F86}" destId="{9F8B98C4-BD84-423C-B17C-A5D2E8FE8C88}" srcOrd="4" destOrd="0" presId="urn:microsoft.com/office/officeart/2018/5/layout/CenteredIconLabelDescriptionList"/>
    <dgm:cxn modelId="{FE730941-2053-4550-93AE-6F35DC8F4B4A}" type="presParOf" srcId="{11AE523A-C7F4-4944-ADCA-9213DFD7B5AC}" destId="{DC4CB0B7-1565-43E1-A752-EB7AB5368C4E}" srcOrd="1" destOrd="0" presId="urn:microsoft.com/office/officeart/2018/5/layout/CenteredIconLabelDescriptionList"/>
    <dgm:cxn modelId="{B7BD8ABE-5E68-498C-96C0-26B869464D45}" type="presParOf" srcId="{11AE523A-C7F4-4944-ADCA-9213DFD7B5AC}" destId="{53C0273D-5B12-44DB-91D3-FF4CC625E256}" srcOrd="2" destOrd="0" presId="urn:microsoft.com/office/officeart/2018/5/layout/CenteredIconLabelDescriptionList"/>
    <dgm:cxn modelId="{DF679145-5E8D-438B-AD21-60F5D1FA4118}" type="presParOf" srcId="{53C0273D-5B12-44DB-91D3-FF4CC625E256}" destId="{E28EB7C6-7CB9-4966-9516-1DABD386E208}" srcOrd="0" destOrd="0" presId="urn:microsoft.com/office/officeart/2018/5/layout/CenteredIconLabelDescriptionList"/>
    <dgm:cxn modelId="{914DE4C2-900F-45F3-945E-A8ABA3522C24}" type="presParOf" srcId="{53C0273D-5B12-44DB-91D3-FF4CC625E256}" destId="{7A226E68-C649-4DD1-8165-7D0779EF2F3F}" srcOrd="1" destOrd="0" presId="urn:microsoft.com/office/officeart/2018/5/layout/CenteredIconLabelDescriptionList"/>
    <dgm:cxn modelId="{D2A44154-4F2C-4F6F-8C69-032661277272}" type="presParOf" srcId="{53C0273D-5B12-44DB-91D3-FF4CC625E256}" destId="{A09B9A66-D33D-4342-A617-99D703B024EF}" srcOrd="2" destOrd="0" presId="urn:microsoft.com/office/officeart/2018/5/layout/CenteredIconLabelDescriptionList"/>
    <dgm:cxn modelId="{86B42C02-5076-4064-8664-3D5F406E682D}" type="presParOf" srcId="{53C0273D-5B12-44DB-91D3-FF4CC625E256}" destId="{FC807703-0D96-4AE8-9198-F926599658C1}" srcOrd="3" destOrd="0" presId="urn:microsoft.com/office/officeart/2018/5/layout/CenteredIconLabelDescriptionList"/>
    <dgm:cxn modelId="{1F9301FE-22BF-4B51-A8D6-2B35B504198C}" type="presParOf" srcId="{53C0273D-5B12-44DB-91D3-FF4CC625E256}" destId="{DD802EDD-6794-43A0-BE74-2CCF3BF82DFD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B7AE563-382F-4FB1-97EC-5326B230F96E}" type="doc">
      <dgm:prSet loTypeId="urn:microsoft.com/office/officeart/2005/8/layout/hierarchy3" loCatId="hierarchy" qsTypeId="urn:microsoft.com/office/officeart/2005/8/quickstyle/simple1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13A1AB75-074F-42DA-98AA-E1D88EABF949}">
      <dgm:prSet/>
      <dgm:spPr/>
      <dgm:t>
        <a:bodyPr/>
        <a:lstStyle/>
        <a:p>
          <a:r>
            <a:rPr lang="cs-CZ"/>
            <a:t>Relational Databases (SQL)</a:t>
          </a:r>
          <a:endParaRPr lang="en-US"/>
        </a:p>
      </dgm:t>
    </dgm:pt>
    <dgm:pt modelId="{897A8334-102F-4B26-ABEF-733D97EE6C33}" type="parTrans" cxnId="{2E30EEE7-FFB2-466D-A5C2-499F1237B966}">
      <dgm:prSet/>
      <dgm:spPr/>
      <dgm:t>
        <a:bodyPr/>
        <a:lstStyle/>
        <a:p>
          <a:endParaRPr lang="en-US"/>
        </a:p>
      </dgm:t>
    </dgm:pt>
    <dgm:pt modelId="{E3FA1F99-2896-4ED8-8258-641B9D7A3D5E}" type="sibTrans" cxnId="{2E30EEE7-FFB2-466D-A5C2-499F1237B966}">
      <dgm:prSet/>
      <dgm:spPr/>
      <dgm:t>
        <a:bodyPr/>
        <a:lstStyle/>
        <a:p>
          <a:endParaRPr lang="en-US"/>
        </a:p>
      </dgm:t>
    </dgm:pt>
    <dgm:pt modelId="{A209A758-04A6-424C-AB9B-0818BE2998CF}">
      <dgm:prSet/>
      <dgm:spPr/>
      <dgm:t>
        <a:bodyPr/>
        <a:lstStyle/>
        <a:p>
          <a:r>
            <a:rPr lang="cs-CZ"/>
            <a:t>Data in tables</a:t>
          </a:r>
          <a:endParaRPr lang="en-US"/>
        </a:p>
      </dgm:t>
    </dgm:pt>
    <dgm:pt modelId="{A73D4CDF-03F9-4A0A-87CE-8ED43F4BCEB0}" type="parTrans" cxnId="{A20FB42D-9659-4752-A20D-C3F8CEBADE43}">
      <dgm:prSet/>
      <dgm:spPr/>
      <dgm:t>
        <a:bodyPr/>
        <a:lstStyle/>
        <a:p>
          <a:endParaRPr lang="en-US"/>
        </a:p>
      </dgm:t>
    </dgm:pt>
    <dgm:pt modelId="{E4FB7673-70B4-4FF2-8653-D609BC335799}" type="sibTrans" cxnId="{A20FB42D-9659-4752-A20D-C3F8CEBADE43}">
      <dgm:prSet/>
      <dgm:spPr/>
      <dgm:t>
        <a:bodyPr/>
        <a:lstStyle/>
        <a:p>
          <a:endParaRPr lang="en-US"/>
        </a:p>
      </dgm:t>
    </dgm:pt>
    <dgm:pt modelId="{7A39233E-42D7-41E1-9EA1-B45EDDD06C13}">
      <dgm:prSet/>
      <dgm:spPr/>
      <dgm:t>
        <a:bodyPr/>
        <a:lstStyle/>
        <a:p>
          <a:r>
            <a:rPr lang="cs-CZ"/>
            <a:t>Each table has columns and rows</a:t>
          </a:r>
          <a:endParaRPr lang="en-US"/>
        </a:p>
      </dgm:t>
    </dgm:pt>
    <dgm:pt modelId="{453E21AD-1003-49C7-9D8E-47D744F7A1F3}" type="parTrans" cxnId="{ED277C3F-49BE-4FBA-B270-C69F1884B310}">
      <dgm:prSet/>
      <dgm:spPr/>
      <dgm:t>
        <a:bodyPr/>
        <a:lstStyle/>
        <a:p>
          <a:endParaRPr lang="en-US"/>
        </a:p>
      </dgm:t>
    </dgm:pt>
    <dgm:pt modelId="{DE371DBA-CCF4-4FFB-A2BA-D6BB42C4BE4F}" type="sibTrans" cxnId="{ED277C3F-49BE-4FBA-B270-C69F1884B310}">
      <dgm:prSet/>
      <dgm:spPr/>
      <dgm:t>
        <a:bodyPr/>
        <a:lstStyle/>
        <a:p>
          <a:endParaRPr lang="en-US"/>
        </a:p>
      </dgm:t>
    </dgm:pt>
    <dgm:pt modelId="{C314C9B5-785E-4746-801F-57246AEDBC73}">
      <dgm:prSet/>
      <dgm:spPr/>
      <dgm:t>
        <a:bodyPr/>
        <a:lstStyle/>
        <a:p>
          <a:r>
            <a:rPr lang="cs-CZ"/>
            <a:t>A unique key identifies each row</a:t>
          </a:r>
          <a:endParaRPr lang="en-US"/>
        </a:p>
      </dgm:t>
    </dgm:pt>
    <dgm:pt modelId="{352ED6A7-65B2-4DF0-9A62-E7717F6EF5C3}" type="parTrans" cxnId="{FCC3610A-91B8-4FF2-A60B-D9312DAB5733}">
      <dgm:prSet/>
      <dgm:spPr/>
      <dgm:t>
        <a:bodyPr/>
        <a:lstStyle/>
        <a:p>
          <a:endParaRPr lang="en-US"/>
        </a:p>
      </dgm:t>
    </dgm:pt>
    <dgm:pt modelId="{7C03FCEA-4734-48A6-A70E-79A9958A2BF8}" type="sibTrans" cxnId="{FCC3610A-91B8-4FF2-A60B-D9312DAB5733}">
      <dgm:prSet/>
      <dgm:spPr/>
      <dgm:t>
        <a:bodyPr/>
        <a:lstStyle/>
        <a:p>
          <a:endParaRPr lang="en-US"/>
        </a:p>
      </dgm:t>
    </dgm:pt>
    <dgm:pt modelId="{74DFE630-590A-4E94-AB00-AFF83BFCF500}">
      <dgm:prSet/>
      <dgm:spPr/>
      <dgm:t>
        <a:bodyPr/>
        <a:lstStyle/>
        <a:p>
          <a:r>
            <a:rPr lang="cs-CZ"/>
            <a:t>Non-Relational (noSQL)</a:t>
          </a:r>
          <a:endParaRPr lang="en-US"/>
        </a:p>
      </dgm:t>
    </dgm:pt>
    <dgm:pt modelId="{9F89CB06-FAD7-42F1-93AF-3CAF94B53470}" type="parTrans" cxnId="{F2E70340-5B22-44C3-9F32-0804F753D672}">
      <dgm:prSet/>
      <dgm:spPr/>
      <dgm:t>
        <a:bodyPr/>
        <a:lstStyle/>
        <a:p>
          <a:endParaRPr lang="en-US"/>
        </a:p>
      </dgm:t>
    </dgm:pt>
    <dgm:pt modelId="{30757F20-6E03-4DDA-A530-AA04D1A86C3B}" type="sibTrans" cxnId="{F2E70340-5B22-44C3-9F32-0804F753D672}">
      <dgm:prSet/>
      <dgm:spPr/>
      <dgm:t>
        <a:bodyPr/>
        <a:lstStyle/>
        <a:p>
          <a:endParaRPr lang="en-US"/>
        </a:p>
      </dgm:t>
    </dgm:pt>
    <dgm:pt modelId="{68078E6D-7427-430B-95FE-94A52F42F858}">
      <dgm:prSet/>
      <dgm:spPr/>
      <dgm:t>
        <a:bodyPr/>
        <a:lstStyle/>
        <a:p>
          <a:r>
            <a:rPr lang="cs-CZ"/>
            <a:t>Organize data is anything but a table</a:t>
          </a:r>
          <a:endParaRPr lang="en-US"/>
        </a:p>
      </dgm:t>
    </dgm:pt>
    <dgm:pt modelId="{CDBBFB8B-C047-424E-BE34-E705A2ADA250}" type="parTrans" cxnId="{5416C376-F0C3-4C54-86D4-8C46239521CD}">
      <dgm:prSet/>
      <dgm:spPr/>
      <dgm:t>
        <a:bodyPr/>
        <a:lstStyle/>
        <a:p>
          <a:endParaRPr lang="en-US"/>
        </a:p>
      </dgm:t>
    </dgm:pt>
    <dgm:pt modelId="{B7FC4C1C-82ED-437B-AD71-788B0DBCFD09}" type="sibTrans" cxnId="{5416C376-F0C3-4C54-86D4-8C46239521CD}">
      <dgm:prSet/>
      <dgm:spPr/>
      <dgm:t>
        <a:bodyPr/>
        <a:lstStyle/>
        <a:p>
          <a:endParaRPr lang="en-US"/>
        </a:p>
      </dgm:t>
    </dgm:pt>
    <dgm:pt modelId="{7D78C2DC-A490-463C-A9DE-D034301BC559}">
      <dgm:prSet/>
      <dgm:spPr/>
      <dgm:t>
        <a:bodyPr/>
        <a:lstStyle/>
        <a:p>
          <a:r>
            <a:rPr lang="cs-CZ"/>
            <a:t>Key-value stores</a:t>
          </a:r>
          <a:endParaRPr lang="en-US"/>
        </a:p>
      </dgm:t>
    </dgm:pt>
    <dgm:pt modelId="{E509091C-D459-4F33-817E-4EF93016AED7}" type="parTrans" cxnId="{BE1180BD-ED87-4A8F-B75E-D35645DCB197}">
      <dgm:prSet/>
      <dgm:spPr/>
      <dgm:t>
        <a:bodyPr/>
        <a:lstStyle/>
        <a:p>
          <a:endParaRPr lang="en-US"/>
        </a:p>
      </dgm:t>
    </dgm:pt>
    <dgm:pt modelId="{0E88CFD7-6D6F-4907-B4A4-E755566D491E}" type="sibTrans" cxnId="{BE1180BD-ED87-4A8F-B75E-D35645DCB197}">
      <dgm:prSet/>
      <dgm:spPr/>
      <dgm:t>
        <a:bodyPr/>
        <a:lstStyle/>
        <a:p>
          <a:endParaRPr lang="en-US"/>
        </a:p>
      </dgm:t>
    </dgm:pt>
    <dgm:pt modelId="{14426884-FB74-4A93-B83A-C148F3297BBF}">
      <dgm:prSet/>
      <dgm:spPr/>
      <dgm:t>
        <a:bodyPr/>
        <a:lstStyle/>
        <a:p>
          <a:r>
            <a:rPr lang="cs-CZ"/>
            <a:t>Graphs</a:t>
          </a:r>
          <a:endParaRPr lang="en-US"/>
        </a:p>
      </dgm:t>
    </dgm:pt>
    <dgm:pt modelId="{92DEDA52-17B5-4E51-BE1A-F63778A63C8F}" type="parTrans" cxnId="{45185B67-2CC4-492E-8AE4-01D8171D2043}">
      <dgm:prSet/>
      <dgm:spPr/>
      <dgm:t>
        <a:bodyPr/>
        <a:lstStyle/>
        <a:p>
          <a:endParaRPr lang="en-US"/>
        </a:p>
      </dgm:t>
    </dgm:pt>
    <dgm:pt modelId="{B9D1B85E-7554-454F-8DDF-84DF5217EAF9}" type="sibTrans" cxnId="{45185B67-2CC4-492E-8AE4-01D8171D2043}">
      <dgm:prSet/>
      <dgm:spPr/>
      <dgm:t>
        <a:bodyPr/>
        <a:lstStyle/>
        <a:p>
          <a:endParaRPr lang="en-US"/>
        </a:p>
      </dgm:t>
    </dgm:pt>
    <dgm:pt modelId="{73614D6F-E489-4D22-BFE9-0F3844E5EE29}">
      <dgm:prSet/>
      <dgm:spPr/>
      <dgm:t>
        <a:bodyPr/>
        <a:lstStyle/>
        <a:p>
          <a:r>
            <a:rPr lang="cs-CZ"/>
            <a:t>Flexible tables</a:t>
          </a:r>
          <a:endParaRPr lang="en-US"/>
        </a:p>
      </dgm:t>
    </dgm:pt>
    <dgm:pt modelId="{F6F48BAC-5586-471B-9B15-EFC797D0F0E2}" type="parTrans" cxnId="{6873993A-16B7-4BB2-9A0D-85C6F1C15FDC}">
      <dgm:prSet/>
      <dgm:spPr/>
      <dgm:t>
        <a:bodyPr/>
        <a:lstStyle/>
        <a:p>
          <a:endParaRPr lang="en-US"/>
        </a:p>
      </dgm:t>
    </dgm:pt>
    <dgm:pt modelId="{A0FA1E69-6D17-41E0-A891-CC6A622A2A30}" type="sibTrans" cxnId="{6873993A-16B7-4BB2-9A0D-85C6F1C15FDC}">
      <dgm:prSet/>
      <dgm:spPr/>
      <dgm:t>
        <a:bodyPr/>
        <a:lstStyle/>
        <a:p>
          <a:endParaRPr lang="en-US"/>
        </a:p>
      </dgm:t>
    </dgm:pt>
    <dgm:pt modelId="{6B2C7F7D-87EA-42AD-9661-0E5DCA11AE38}" type="pres">
      <dgm:prSet presAssocID="{AB7AE563-382F-4FB1-97EC-5326B230F96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E955612-C64D-4DDB-B6EC-F46B0C12F78A}" type="pres">
      <dgm:prSet presAssocID="{13A1AB75-074F-42DA-98AA-E1D88EABF949}" presName="root" presStyleCnt="0"/>
      <dgm:spPr/>
    </dgm:pt>
    <dgm:pt modelId="{7F6C887F-1FE3-4E1B-8F59-04B9B0725EF9}" type="pres">
      <dgm:prSet presAssocID="{13A1AB75-074F-42DA-98AA-E1D88EABF949}" presName="rootComposite" presStyleCnt="0"/>
      <dgm:spPr/>
    </dgm:pt>
    <dgm:pt modelId="{6A52565B-1FD3-481D-A333-8C27F398D290}" type="pres">
      <dgm:prSet presAssocID="{13A1AB75-074F-42DA-98AA-E1D88EABF949}" presName="rootText" presStyleLbl="node1" presStyleIdx="0" presStyleCnt="2"/>
      <dgm:spPr/>
    </dgm:pt>
    <dgm:pt modelId="{BF606C3A-91BA-4E8D-B0B2-28BC43F1E830}" type="pres">
      <dgm:prSet presAssocID="{13A1AB75-074F-42DA-98AA-E1D88EABF949}" presName="rootConnector" presStyleLbl="node1" presStyleIdx="0" presStyleCnt="2"/>
      <dgm:spPr/>
    </dgm:pt>
    <dgm:pt modelId="{6332C127-EF4E-42D2-9CBD-90CCDC412AEB}" type="pres">
      <dgm:prSet presAssocID="{13A1AB75-074F-42DA-98AA-E1D88EABF949}" presName="childShape" presStyleCnt="0"/>
      <dgm:spPr/>
    </dgm:pt>
    <dgm:pt modelId="{876CEB9D-B56F-40CC-9041-1FF5F938FBDF}" type="pres">
      <dgm:prSet presAssocID="{A73D4CDF-03F9-4A0A-87CE-8ED43F4BCEB0}" presName="Name13" presStyleLbl="parChTrans1D2" presStyleIdx="0" presStyleCnt="2"/>
      <dgm:spPr/>
    </dgm:pt>
    <dgm:pt modelId="{A1BDF94F-5DDC-476F-A589-0DB2F1A9FD24}" type="pres">
      <dgm:prSet presAssocID="{A209A758-04A6-424C-AB9B-0818BE2998CF}" presName="childText" presStyleLbl="bgAcc1" presStyleIdx="0" presStyleCnt="2">
        <dgm:presLayoutVars>
          <dgm:bulletEnabled val="1"/>
        </dgm:presLayoutVars>
      </dgm:prSet>
      <dgm:spPr/>
    </dgm:pt>
    <dgm:pt modelId="{E2674493-EC62-444E-8C7F-59CBE52C98C3}" type="pres">
      <dgm:prSet presAssocID="{74DFE630-590A-4E94-AB00-AFF83BFCF500}" presName="root" presStyleCnt="0"/>
      <dgm:spPr/>
    </dgm:pt>
    <dgm:pt modelId="{56824AF8-2E5E-4995-85F4-471B27A075A3}" type="pres">
      <dgm:prSet presAssocID="{74DFE630-590A-4E94-AB00-AFF83BFCF500}" presName="rootComposite" presStyleCnt="0"/>
      <dgm:spPr/>
    </dgm:pt>
    <dgm:pt modelId="{B357ED49-A62F-4ECA-9A1F-1C9B9445E630}" type="pres">
      <dgm:prSet presAssocID="{74DFE630-590A-4E94-AB00-AFF83BFCF500}" presName="rootText" presStyleLbl="node1" presStyleIdx="1" presStyleCnt="2"/>
      <dgm:spPr/>
    </dgm:pt>
    <dgm:pt modelId="{66CA95F1-55FD-4E23-98BC-7EA4E2928101}" type="pres">
      <dgm:prSet presAssocID="{74DFE630-590A-4E94-AB00-AFF83BFCF500}" presName="rootConnector" presStyleLbl="node1" presStyleIdx="1" presStyleCnt="2"/>
      <dgm:spPr/>
    </dgm:pt>
    <dgm:pt modelId="{6E87EAD8-4E6A-4431-98EC-20019ED1B6D8}" type="pres">
      <dgm:prSet presAssocID="{74DFE630-590A-4E94-AB00-AFF83BFCF500}" presName="childShape" presStyleCnt="0"/>
      <dgm:spPr/>
    </dgm:pt>
    <dgm:pt modelId="{B7AD053C-16EC-458A-A76F-467F87785D06}" type="pres">
      <dgm:prSet presAssocID="{CDBBFB8B-C047-424E-BE34-E705A2ADA250}" presName="Name13" presStyleLbl="parChTrans1D2" presStyleIdx="1" presStyleCnt="2"/>
      <dgm:spPr/>
    </dgm:pt>
    <dgm:pt modelId="{DD15BF36-BE43-4DD3-8B40-2A06EA193BFF}" type="pres">
      <dgm:prSet presAssocID="{68078E6D-7427-430B-95FE-94A52F42F858}" presName="childText" presStyleLbl="bgAcc1" presStyleIdx="1" presStyleCnt="2">
        <dgm:presLayoutVars>
          <dgm:bulletEnabled val="1"/>
        </dgm:presLayoutVars>
      </dgm:prSet>
      <dgm:spPr/>
    </dgm:pt>
  </dgm:ptLst>
  <dgm:cxnLst>
    <dgm:cxn modelId="{FCC3610A-91B8-4FF2-A60B-D9312DAB5733}" srcId="{A209A758-04A6-424C-AB9B-0818BE2998CF}" destId="{C314C9B5-785E-4746-801F-57246AEDBC73}" srcOrd="1" destOrd="0" parTransId="{352ED6A7-65B2-4DF0-9A62-E7717F6EF5C3}" sibTransId="{7C03FCEA-4734-48A6-A70E-79A9958A2BF8}"/>
    <dgm:cxn modelId="{11C25F0D-6BA9-407F-90F6-E76CC6CF898E}" type="presOf" srcId="{A73D4CDF-03F9-4A0A-87CE-8ED43F4BCEB0}" destId="{876CEB9D-B56F-40CC-9041-1FF5F938FBDF}" srcOrd="0" destOrd="0" presId="urn:microsoft.com/office/officeart/2005/8/layout/hierarchy3"/>
    <dgm:cxn modelId="{B870880D-12F7-4C8A-A852-5F66443B0F1D}" type="presOf" srcId="{CDBBFB8B-C047-424E-BE34-E705A2ADA250}" destId="{B7AD053C-16EC-458A-A76F-467F87785D06}" srcOrd="0" destOrd="0" presId="urn:microsoft.com/office/officeart/2005/8/layout/hierarchy3"/>
    <dgm:cxn modelId="{A20FB42D-9659-4752-A20D-C3F8CEBADE43}" srcId="{13A1AB75-074F-42DA-98AA-E1D88EABF949}" destId="{A209A758-04A6-424C-AB9B-0818BE2998CF}" srcOrd="0" destOrd="0" parTransId="{A73D4CDF-03F9-4A0A-87CE-8ED43F4BCEB0}" sibTransId="{E4FB7673-70B4-4FF2-8653-D609BC335799}"/>
    <dgm:cxn modelId="{6873993A-16B7-4BB2-9A0D-85C6F1C15FDC}" srcId="{68078E6D-7427-430B-95FE-94A52F42F858}" destId="{73614D6F-E489-4D22-BFE9-0F3844E5EE29}" srcOrd="2" destOrd="0" parTransId="{F6F48BAC-5586-471B-9B15-EFC797D0F0E2}" sibTransId="{A0FA1E69-6D17-41E0-A891-CC6A622A2A30}"/>
    <dgm:cxn modelId="{ED277C3F-49BE-4FBA-B270-C69F1884B310}" srcId="{A209A758-04A6-424C-AB9B-0818BE2998CF}" destId="{7A39233E-42D7-41E1-9EA1-B45EDDD06C13}" srcOrd="0" destOrd="0" parTransId="{453E21AD-1003-49C7-9D8E-47D744F7A1F3}" sibTransId="{DE371DBA-CCF4-4FFB-A2BA-D6BB42C4BE4F}"/>
    <dgm:cxn modelId="{F2E70340-5B22-44C3-9F32-0804F753D672}" srcId="{AB7AE563-382F-4FB1-97EC-5326B230F96E}" destId="{74DFE630-590A-4E94-AB00-AFF83BFCF500}" srcOrd="1" destOrd="0" parTransId="{9F89CB06-FAD7-42F1-93AF-3CAF94B53470}" sibTransId="{30757F20-6E03-4DDA-A530-AA04D1A86C3B}"/>
    <dgm:cxn modelId="{63F1E741-5A5E-43C9-A42B-A65EFAC3A71C}" type="presOf" srcId="{A209A758-04A6-424C-AB9B-0818BE2998CF}" destId="{A1BDF94F-5DDC-476F-A589-0DB2F1A9FD24}" srcOrd="0" destOrd="0" presId="urn:microsoft.com/office/officeart/2005/8/layout/hierarchy3"/>
    <dgm:cxn modelId="{5DA51264-F38A-4938-997E-2EE257A09369}" type="presOf" srcId="{74DFE630-590A-4E94-AB00-AFF83BFCF500}" destId="{66CA95F1-55FD-4E23-98BC-7EA4E2928101}" srcOrd="1" destOrd="0" presId="urn:microsoft.com/office/officeart/2005/8/layout/hierarchy3"/>
    <dgm:cxn modelId="{45185B67-2CC4-492E-8AE4-01D8171D2043}" srcId="{68078E6D-7427-430B-95FE-94A52F42F858}" destId="{14426884-FB74-4A93-B83A-C148F3297BBF}" srcOrd="1" destOrd="0" parTransId="{92DEDA52-17B5-4E51-BE1A-F63778A63C8F}" sibTransId="{B9D1B85E-7554-454F-8DDF-84DF5217EAF9}"/>
    <dgm:cxn modelId="{5E3E8376-0A29-46FC-9CA3-BE8AC0E68F9D}" type="presOf" srcId="{73614D6F-E489-4D22-BFE9-0F3844E5EE29}" destId="{DD15BF36-BE43-4DD3-8B40-2A06EA193BFF}" srcOrd="0" destOrd="3" presId="urn:microsoft.com/office/officeart/2005/8/layout/hierarchy3"/>
    <dgm:cxn modelId="{5416C376-F0C3-4C54-86D4-8C46239521CD}" srcId="{74DFE630-590A-4E94-AB00-AFF83BFCF500}" destId="{68078E6D-7427-430B-95FE-94A52F42F858}" srcOrd="0" destOrd="0" parTransId="{CDBBFB8B-C047-424E-BE34-E705A2ADA250}" sibTransId="{B7FC4C1C-82ED-437B-AD71-788B0DBCFD09}"/>
    <dgm:cxn modelId="{B4983F82-3AC0-4294-B2D6-CB95F0BA234D}" type="presOf" srcId="{C314C9B5-785E-4746-801F-57246AEDBC73}" destId="{A1BDF94F-5DDC-476F-A589-0DB2F1A9FD24}" srcOrd="0" destOrd="2" presId="urn:microsoft.com/office/officeart/2005/8/layout/hierarchy3"/>
    <dgm:cxn modelId="{C5B0DC8D-0AEB-466E-BF18-CAC44F792A90}" type="presOf" srcId="{13A1AB75-074F-42DA-98AA-E1D88EABF949}" destId="{BF606C3A-91BA-4E8D-B0B2-28BC43F1E830}" srcOrd="1" destOrd="0" presId="urn:microsoft.com/office/officeart/2005/8/layout/hierarchy3"/>
    <dgm:cxn modelId="{C19E9C90-C642-47FD-811E-F51704E342ED}" type="presOf" srcId="{13A1AB75-074F-42DA-98AA-E1D88EABF949}" destId="{6A52565B-1FD3-481D-A333-8C27F398D290}" srcOrd="0" destOrd="0" presId="urn:microsoft.com/office/officeart/2005/8/layout/hierarchy3"/>
    <dgm:cxn modelId="{7B43DDA1-3DA9-4289-B5FC-0A4082A8BE7D}" type="presOf" srcId="{7A39233E-42D7-41E1-9EA1-B45EDDD06C13}" destId="{A1BDF94F-5DDC-476F-A589-0DB2F1A9FD24}" srcOrd="0" destOrd="1" presId="urn:microsoft.com/office/officeart/2005/8/layout/hierarchy3"/>
    <dgm:cxn modelId="{2D3593A6-E17B-471D-AD8A-18C22B02D6EA}" type="presOf" srcId="{68078E6D-7427-430B-95FE-94A52F42F858}" destId="{DD15BF36-BE43-4DD3-8B40-2A06EA193BFF}" srcOrd="0" destOrd="0" presId="urn:microsoft.com/office/officeart/2005/8/layout/hierarchy3"/>
    <dgm:cxn modelId="{BE1180BD-ED87-4A8F-B75E-D35645DCB197}" srcId="{68078E6D-7427-430B-95FE-94A52F42F858}" destId="{7D78C2DC-A490-463C-A9DE-D034301BC559}" srcOrd="0" destOrd="0" parTransId="{E509091C-D459-4F33-817E-4EF93016AED7}" sibTransId="{0E88CFD7-6D6F-4907-B4A4-E755566D491E}"/>
    <dgm:cxn modelId="{C73CF9D8-645F-4627-A92F-FAEF67E1EB96}" type="presOf" srcId="{74DFE630-590A-4E94-AB00-AFF83BFCF500}" destId="{B357ED49-A62F-4ECA-9A1F-1C9B9445E630}" srcOrd="0" destOrd="0" presId="urn:microsoft.com/office/officeart/2005/8/layout/hierarchy3"/>
    <dgm:cxn modelId="{90304AE4-8781-4DD2-8C3D-8ADA89EE50EB}" type="presOf" srcId="{14426884-FB74-4A93-B83A-C148F3297BBF}" destId="{DD15BF36-BE43-4DD3-8B40-2A06EA193BFF}" srcOrd="0" destOrd="2" presId="urn:microsoft.com/office/officeart/2005/8/layout/hierarchy3"/>
    <dgm:cxn modelId="{2E30EEE7-FFB2-466D-A5C2-499F1237B966}" srcId="{AB7AE563-382F-4FB1-97EC-5326B230F96E}" destId="{13A1AB75-074F-42DA-98AA-E1D88EABF949}" srcOrd="0" destOrd="0" parTransId="{897A8334-102F-4B26-ABEF-733D97EE6C33}" sibTransId="{E3FA1F99-2896-4ED8-8258-641B9D7A3D5E}"/>
    <dgm:cxn modelId="{960723F6-7AD5-4B5A-B455-CBAC25204663}" type="presOf" srcId="{AB7AE563-382F-4FB1-97EC-5326B230F96E}" destId="{6B2C7F7D-87EA-42AD-9661-0E5DCA11AE38}" srcOrd="0" destOrd="0" presId="urn:microsoft.com/office/officeart/2005/8/layout/hierarchy3"/>
    <dgm:cxn modelId="{1BE1ACFD-0447-4B74-8AB3-63F13D34F852}" type="presOf" srcId="{7D78C2DC-A490-463C-A9DE-D034301BC559}" destId="{DD15BF36-BE43-4DD3-8B40-2A06EA193BFF}" srcOrd="0" destOrd="1" presId="urn:microsoft.com/office/officeart/2005/8/layout/hierarchy3"/>
    <dgm:cxn modelId="{2E300BE0-A107-40C1-B321-C2B1A94AF12A}" type="presParOf" srcId="{6B2C7F7D-87EA-42AD-9661-0E5DCA11AE38}" destId="{EE955612-C64D-4DDB-B6EC-F46B0C12F78A}" srcOrd="0" destOrd="0" presId="urn:microsoft.com/office/officeart/2005/8/layout/hierarchy3"/>
    <dgm:cxn modelId="{4427B5B7-9C87-4913-9CFD-E0F4D9221427}" type="presParOf" srcId="{EE955612-C64D-4DDB-B6EC-F46B0C12F78A}" destId="{7F6C887F-1FE3-4E1B-8F59-04B9B0725EF9}" srcOrd="0" destOrd="0" presId="urn:microsoft.com/office/officeart/2005/8/layout/hierarchy3"/>
    <dgm:cxn modelId="{AC5FD110-ED58-4161-A82E-9ABC300125EB}" type="presParOf" srcId="{7F6C887F-1FE3-4E1B-8F59-04B9B0725EF9}" destId="{6A52565B-1FD3-481D-A333-8C27F398D290}" srcOrd="0" destOrd="0" presId="urn:microsoft.com/office/officeart/2005/8/layout/hierarchy3"/>
    <dgm:cxn modelId="{93A6CE9F-49E9-4724-987B-70C02234D371}" type="presParOf" srcId="{7F6C887F-1FE3-4E1B-8F59-04B9B0725EF9}" destId="{BF606C3A-91BA-4E8D-B0B2-28BC43F1E830}" srcOrd="1" destOrd="0" presId="urn:microsoft.com/office/officeart/2005/8/layout/hierarchy3"/>
    <dgm:cxn modelId="{584D40AA-0D82-413C-814B-B11CE28B274E}" type="presParOf" srcId="{EE955612-C64D-4DDB-B6EC-F46B0C12F78A}" destId="{6332C127-EF4E-42D2-9CBD-90CCDC412AEB}" srcOrd="1" destOrd="0" presId="urn:microsoft.com/office/officeart/2005/8/layout/hierarchy3"/>
    <dgm:cxn modelId="{F19ED55C-F5ED-4F8A-AE30-A4303B70722D}" type="presParOf" srcId="{6332C127-EF4E-42D2-9CBD-90CCDC412AEB}" destId="{876CEB9D-B56F-40CC-9041-1FF5F938FBDF}" srcOrd="0" destOrd="0" presId="urn:microsoft.com/office/officeart/2005/8/layout/hierarchy3"/>
    <dgm:cxn modelId="{480D8382-5383-4D9E-A781-D640AA190DB8}" type="presParOf" srcId="{6332C127-EF4E-42D2-9CBD-90CCDC412AEB}" destId="{A1BDF94F-5DDC-476F-A589-0DB2F1A9FD24}" srcOrd="1" destOrd="0" presId="urn:microsoft.com/office/officeart/2005/8/layout/hierarchy3"/>
    <dgm:cxn modelId="{5BCCF720-FA7C-4753-A236-D3C9B1D27EA7}" type="presParOf" srcId="{6B2C7F7D-87EA-42AD-9661-0E5DCA11AE38}" destId="{E2674493-EC62-444E-8C7F-59CBE52C98C3}" srcOrd="1" destOrd="0" presId="urn:microsoft.com/office/officeart/2005/8/layout/hierarchy3"/>
    <dgm:cxn modelId="{5F6FB6CC-E4FC-4FFC-8990-AE84B7565C2A}" type="presParOf" srcId="{E2674493-EC62-444E-8C7F-59CBE52C98C3}" destId="{56824AF8-2E5E-4995-85F4-471B27A075A3}" srcOrd="0" destOrd="0" presId="urn:microsoft.com/office/officeart/2005/8/layout/hierarchy3"/>
    <dgm:cxn modelId="{0AA105FB-13DB-4BAB-86A2-BDC754254F34}" type="presParOf" srcId="{56824AF8-2E5E-4995-85F4-471B27A075A3}" destId="{B357ED49-A62F-4ECA-9A1F-1C9B9445E630}" srcOrd="0" destOrd="0" presId="urn:microsoft.com/office/officeart/2005/8/layout/hierarchy3"/>
    <dgm:cxn modelId="{38EC67D6-B352-4968-BBCF-2F6CC9AECE22}" type="presParOf" srcId="{56824AF8-2E5E-4995-85F4-471B27A075A3}" destId="{66CA95F1-55FD-4E23-98BC-7EA4E2928101}" srcOrd="1" destOrd="0" presId="urn:microsoft.com/office/officeart/2005/8/layout/hierarchy3"/>
    <dgm:cxn modelId="{7F1408AD-7CF0-47F1-9F81-76AF76E5B8E5}" type="presParOf" srcId="{E2674493-EC62-444E-8C7F-59CBE52C98C3}" destId="{6E87EAD8-4E6A-4431-98EC-20019ED1B6D8}" srcOrd="1" destOrd="0" presId="urn:microsoft.com/office/officeart/2005/8/layout/hierarchy3"/>
    <dgm:cxn modelId="{854869F6-211E-4001-8EC5-82308FF6ACE1}" type="presParOf" srcId="{6E87EAD8-4E6A-4431-98EC-20019ED1B6D8}" destId="{B7AD053C-16EC-458A-A76F-467F87785D06}" srcOrd="0" destOrd="0" presId="urn:microsoft.com/office/officeart/2005/8/layout/hierarchy3"/>
    <dgm:cxn modelId="{9A2EC900-B8C8-4E25-8EDA-87241E174057}" type="presParOf" srcId="{6E87EAD8-4E6A-4431-98EC-20019ED1B6D8}" destId="{DD15BF36-BE43-4DD3-8B40-2A06EA193BF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EBB2F1B-52B4-4256-8849-9153EB1C235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41FDCDC-C479-4959-9FDF-783845D5220A}">
      <dgm:prSet/>
      <dgm:spPr/>
      <dgm:t>
        <a:bodyPr/>
        <a:lstStyle/>
        <a:p>
          <a:r>
            <a:rPr lang="cs-CZ"/>
            <a:t>Relational Database Management Systems (RDBMS)</a:t>
          </a:r>
          <a:endParaRPr lang="en-US"/>
        </a:p>
      </dgm:t>
    </dgm:pt>
    <dgm:pt modelId="{5F3473BE-A0F4-4283-85E9-6E1B9C909A61}" type="parTrans" cxnId="{63A41960-549A-4B37-81FB-956EA325F6B4}">
      <dgm:prSet/>
      <dgm:spPr/>
      <dgm:t>
        <a:bodyPr/>
        <a:lstStyle/>
        <a:p>
          <a:endParaRPr lang="en-US"/>
        </a:p>
      </dgm:t>
    </dgm:pt>
    <dgm:pt modelId="{40220EA3-BF16-4F93-9E12-47D57BD98477}" type="sibTrans" cxnId="{63A41960-549A-4B37-81FB-956EA325F6B4}">
      <dgm:prSet/>
      <dgm:spPr/>
      <dgm:t>
        <a:bodyPr/>
        <a:lstStyle/>
        <a:p>
          <a:endParaRPr lang="en-US"/>
        </a:p>
      </dgm:t>
    </dgm:pt>
    <dgm:pt modelId="{FF9CDA7A-0D9A-487F-858A-3CEF86BC5583}">
      <dgm:prSet/>
      <dgm:spPr/>
      <dgm:t>
        <a:bodyPr/>
        <a:lstStyle/>
        <a:p>
          <a:r>
            <a:rPr lang="cs-CZ"/>
            <a:t>Software – Microsoft SQL, mySQL, Oracle, postgreSQL, etc.</a:t>
          </a:r>
          <a:endParaRPr lang="en-US"/>
        </a:p>
      </dgm:t>
    </dgm:pt>
    <dgm:pt modelId="{13C4BF69-428D-4E83-B000-9CE4258866D6}" type="parTrans" cxnId="{81D37051-A1D8-47A7-B7FB-8153D5864AB1}">
      <dgm:prSet/>
      <dgm:spPr/>
      <dgm:t>
        <a:bodyPr/>
        <a:lstStyle/>
        <a:p>
          <a:endParaRPr lang="en-US"/>
        </a:p>
      </dgm:t>
    </dgm:pt>
    <dgm:pt modelId="{AC0C2F7A-A873-45CD-8CE0-AFE80369D96B}" type="sibTrans" cxnId="{81D37051-A1D8-47A7-B7FB-8153D5864AB1}">
      <dgm:prSet/>
      <dgm:spPr/>
      <dgm:t>
        <a:bodyPr/>
        <a:lstStyle/>
        <a:p>
          <a:endParaRPr lang="en-US"/>
        </a:p>
      </dgm:t>
    </dgm:pt>
    <dgm:pt modelId="{22A9BED3-7B12-4010-8EDA-6D766789606B}">
      <dgm:prSet/>
      <dgm:spPr/>
      <dgm:t>
        <a:bodyPr/>
        <a:lstStyle/>
        <a:p>
          <a:r>
            <a:rPr lang="cs-CZ"/>
            <a:t>Structured Query Language (SQL)</a:t>
          </a:r>
          <a:endParaRPr lang="en-US"/>
        </a:p>
      </dgm:t>
    </dgm:pt>
    <dgm:pt modelId="{5686F0C2-D238-41A4-8058-92D993671754}" type="parTrans" cxnId="{C95FC4EF-DC89-4456-BD77-86E557D55D23}">
      <dgm:prSet/>
      <dgm:spPr/>
      <dgm:t>
        <a:bodyPr/>
        <a:lstStyle/>
        <a:p>
          <a:endParaRPr lang="en-US"/>
        </a:p>
      </dgm:t>
    </dgm:pt>
    <dgm:pt modelId="{5AA1CC47-CCF6-4501-9CFC-2242CBC61E83}" type="sibTrans" cxnId="{C95FC4EF-DC89-4456-BD77-86E557D55D23}">
      <dgm:prSet/>
      <dgm:spPr/>
      <dgm:t>
        <a:bodyPr/>
        <a:lstStyle/>
        <a:p>
          <a:endParaRPr lang="en-US"/>
        </a:p>
      </dgm:t>
    </dgm:pt>
    <dgm:pt modelId="{34D51E66-B2A2-4596-9616-8FB05E2FD54C}">
      <dgm:prSet/>
      <dgm:spPr/>
      <dgm:t>
        <a:bodyPr/>
        <a:lstStyle/>
        <a:p>
          <a:r>
            <a:rPr lang="cs-CZ"/>
            <a:t>Standard language for RDBMS</a:t>
          </a:r>
          <a:endParaRPr lang="en-US"/>
        </a:p>
      </dgm:t>
    </dgm:pt>
    <dgm:pt modelId="{97648A3C-8AD0-441D-A97B-7EEDB6BD9D87}" type="parTrans" cxnId="{F2C43A11-6983-40CD-9B26-2288E87C946F}">
      <dgm:prSet/>
      <dgm:spPr/>
      <dgm:t>
        <a:bodyPr/>
        <a:lstStyle/>
        <a:p>
          <a:endParaRPr lang="en-US"/>
        </a:p>
      </dgm:t>
    </dgm:pt>
    <dgm:pt modelId="{EC1677C2-AD4A-4EEA-9914-8DF333044674}" type="sibTrans" cxnId="{F2C43A11-6983-40CD-9B26-2288E87C946F}">
      <dgm:prSet/>
      <dgm:spPr/>
      <dgm:t>
        <a:bodyPr/>
        <a:lstStyle/>
        <a:p>
          <a:endParaRPr lang="en-US"/>
        </a:p>
      </dgm:t>
    </dgm:pt>
    <dgm:pt modelId="{A057E5CD-C521-465A-AB7D-3B16A6857D1F}">
      <dgm:prSet/>
      <dgm:spPr/>
      <dgm:t>
        <a:bodyPr/>
        <a:lstStyle/>
        <a:p>
          <a:r>
            <a:rPr lang="cs-CZ"/>
            <a:t>CRUD operations (create, read, update, delete)</a:t>
          </a:r>
          <a:endParaRPr lang="en-US"/>
        </a:p>
      </dgm:t>
    </dgm:pt>
    <dgm:pt modelId="{77C04516-7D9C-46E1-B2E0-9B9DECC1ED8C}" type="parTrans" cxnId="{73F7AA24-CA69-455B-A9A0-C6E2B2CB5105}">
      <dgm:prSet/>
      <dgm:spPr/>
      <dgm:t>
        <a:bodyPr/>
        <a:lstStyle/>
        <a:p>
          <a:endParaRPr lang="en-US"/>
        </a:p>
      </dgm:t>
    </dgm:pt>
    <dgm:pt modelId="{110F8278-2D30-4345-A143-BBF7DF5A42C6}" type="sibTrans" cxnId="{73F7AA24-CA69-455B-A9A0-C6E2B2CB5105}">
      <dgm:prSet/>
      <dgm:spPr/>
      <dgm:t>
        <a:bodyPr/>
        <a:lstStyle/>
        <a:p>
          <a:endParaRPr lang="en-US"/>
        </a:p>
      </dgm:t>
    </dgm:pt>
    <dgm:pt modelId="{169DAF8D-29AF-4EBF-BAC8-C98765940B6E}">
      <dgm:prSet/>
      <dgm:spPr/>
      <dgm:t>
        <a:bodyPr/>
        <a:lstStyle/>
        <a:p>
          <a:r>
            <a:rPr lang="cs-CZ"/>
            <a:t>Definition of tables and structures</a:t>
          </a:r>
          <a:endParaRPr lang="en-US"/>
        </a:p>
      </dgm:t>
    </dgm:pt>
    <dgm:pt modelId="{1AD0B6CF-B6A7-4D17-9EBF-1C370347DDA6}" type="parTrans" cxnId="{8A6FADCE-6747-4946-BF98-CD05EF9689DB}">
      <dgm:prSet/>
      <dgm:spPr/>
      <dgm:t>
        <a:bodyPr/>
        <a:lstStyle/>
        <a:p>
          <a:endParaRPr lang="en-US"/>
        </a:p>
      </dgm:t>
    </dgm:pt>
    <dgm:pt modelId="{06578359-E3B6-43B0-9500-F68D411570BD}" type="sibTrans" cxnId="{8A6FADCE-6747-4946-BF98-CD05EF9689DB}">
      <dgm:prSet/>
      <dgm:spPr/>
      <dgm:t>
        <a:bodyPr/>
        <a:lstStyle/>
        <a:p>
          <a:endParaRPr lang="en-US"/>
        </a:p>
      </dgm:t>
    </dgm:pt>
    <dgm:pt modelId="{EDE97B2E-E556-48BD-A160-1E64761966D1}" type="pres">
      <dgm:prSet presAssocID="{6EBB2F1B-52B4-4256-8849-9153EB1C2357}" presName="linear" presStyleCnt="0">
        <dgm:presLayoutVars>
          <dgm:dir/>
          <dgm:animLvl val="lvl"/>
          <dgm:resizeHandles val="exact"/>
        </dgm:presLayoutVars>
      </dgm:prSet>
      <dgm:spPr/>
    </dgm:pt>
    <dgm:pt modelId="{01811262-258E-43F2-BD5D-93A92BB2D4AF}" type="pres">
      <dgm:prSet presAssocID="{941FDCDC-C479-4959-9FDF-783845D5220A}" presName="parentLin" presStyleCnt="0"/>
      <dgm:spPr/>
    </dgm:pt>
    <dgm:pt modelId="{C6516617-8726-4EEC-87DB-A926B57A27C1}" type="pres">
      <dgm:prSet presAssocID="{941FDCDC-C479-4959-9FDF-783845D5220A}" presName="parentLeftMargin" presStyleLbl="node1" presStyleIdx="0" presStyleCnt="2"/>
      <dgm:spPr/>
    </dgm:pt>
    <dgm:pt modelId="{0C200EAF-4F45-4D4E-BB2A-24777E479629}" type="pres">
      <dgm:prSet presAssocID="{941FDCDC-C479-4959-9FDF-783845D5220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B216946-6F6A-4C63-91A4-F19A53333C9C}" type="pres">
      <dgm:prSet presAssocID="{941FDCDC-C479-4959-9FDF-783845D5220A}" presName="negativeSpace" presStyleCnt="0"/>
      <dgm:spPr/>
    </dgm:pt>
    <dgm:pt modelId="{F27A09FE-57CA-491D-BCFE-1BF301DB16F9}" type="pres">
      <dgm:prSet presAssocID="{941FDCDC-C479-4959-9FDF-783845D5220A}" presName="childText" presStyleLbl="conFgAcc1" presStyleIdx="0" presStyleCnt="2">
        <dgm:presLayoutVars>
          <dgm:bulletEnabled val="1"/>
        </dgm:presLayoutVars>
      </dgm:prSet>
      <dgm:spPr/>
    </dgm:pt>
    <dgm:pt modelId="{851D574F-BE64-40DA-8B0A-6A542CF0FA5A}" type="pres">
      <dgm:prSet presAssocID="{40220EA3-BF16-4F93-9E12-47D57BD98477}" presName="spaceBetweenRectangles" presStyleCnt="0"/>
      <dgm:spPr/>
    </dgm:pt>
    <dgm:pt modelId="{9E6447AD-836C-4B67-8D71-3AC681A4934C}" type="pres">
      <dgm:prSet presAssocID="{22A9BED3-7B12-4010-8EDA-6D766789606B}" presName="parentLin" presStyleCnt="0"/>
      <dgm:spPr/>
    </dgm:pt>
    <dgm:pt modelId="{DB31AD77-5C8E-445E-BA57-A75F6BBF0ADF}" type="pres">
      <dgm:prSet presAssocID="{22A9BED3-7B12-4010-8EDA-6D766789606B}" presName="parentLeftMargin" presStyleLbl="node1" presStyleIdx="0" presStyleCnt="2"/>
      <dgm:spPr/>
    </dgm:pt>
    <dgm:pt modelId="{B99A4F70-9581-4486-BFC3-CDE106231AD3}" type="pres">
      <dgm:prSet presAssocID="{22A9BED3-7B12-4010-8EDA-6D766789606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06FC9B7-FB5A-485D-A636-6D7CCB5ADB5C}" type="pres">
      <dgm:prSet presAssocID="{22A9BED3-7B12-4010-8EDA-6D766789606B}" presName="negativeSpace" presStyleCnt="0"/>
      <dgm:spPr/>
    </dgm:pt>
    <dgm:pt modelId="{2F67C5A6-B224-49B7-9AF7-A3FD86CDB8D4}" type="pres">
      <dgm:prSet presAssocID="{22A9BED3-7B12-4010-8EDA-6D766789606B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D5324B0B-47B3-474F-B0B9-292A6BA2BB28}" type="presOf" srcId="{941FDCDC-C479-4959-9FDF-783845D5220A}" destId="{0C200EAF-4F45-4D4E-BB2A-24777E479629}" srcOrd="1" destOrd="0" presId="urn:microsoft.com/office/officeart/2005/8/layout/list1"/>
    <dgm:cxn modelId="{F2C43A11-6983-40CD-9B26-2288E87C946F}" srcId="{22A9BED3-7B12-4010-8EDA-6D766789606B}" destId="{34D51E66-B2A2-4596-9616-8FB05E2FD54C}" srcOrd="0" destOrd="0" parTransId="{97648A3C-8AD0-441D-A97B-7EEDB6BD9D87}" sibTransId="{EC1677C2-AD4A-4EEA-9914-8DF333044674}"/>
    <dgm:cxn modelId="{1E5BF115-4E09-42F1-AD7C-048FD78962A8}" type="presOf" srcId="{A057E5CD-C521-465A-AB7D-3B16A6857D1F}" destId="{2F67C5A6-B224-49B7-9AF7-A3FD86CDB8D4}" srcOrd="0" destOrd="1" presId="urn:microsoft.com/office/officeart/2005/8/layout/list1"/>
    <dgm:cxn modelId="{73F7AA24-CA69-455B-A9A0-C6E2B2CB5105}" srcId="{22A9BED3-7B12-4010-8EDA-6D766789606B}" destId="{A057E5CD-C521-465A-AB7D-3B16A6857D1F}" srcOrd="1" destOrd="0" parTransId="{77C04516-7D9C-46E1-B2E0-9B9DECC1ED8C}" sibTransId="{110F8278-2D30-4345-A143-BBF7DF5A42C6}"/>
    <dgm:cxn modelId="{35D00834-F534-48EC-A65B-0F1D2E021AF2}" type="presOf" srcId="{FF9CDA7A-0D9A-487F-858A-3CEF86BC5583}" destId="{F27A09FE-57CA-491D-BCFE-1BF301DB16F9}" srcOrd="0" destOrd="0" presId="urn:microsoft.com/office/officeart/2005/8/layout/list1"/>
    <dgm:cxn modelId="{63A41960-549A-4B37-81FB-956EA325F6B4}" srcId="{6EBB2F1B-52B4-4256-8849-9153EB1C2357}" destId="{941FDCDC-C479-4959-9FDF-783845D5220A}" srcOrd="0" destOrd="0" parTransId="{5F3473BE-A0F4-4283-85E9-6E1B9C909A61}" sibTransId="{40220EA3-BF16-4F93-9E12-47D57BD98477}"/>
    <dgm:cxn modelId="{81D37051-A1D8-47A7-B7FB-8153D5864AB1}" srcId="{941FDCDC-C479-4959-9FDF-783845D5220A}" destId="{FF9CDA7A-0D9A-487F-858A-3CEF86BC5583}" srcOrd="0" destOrd="0" parTransId="{13C4BF69-428D-4E83-B000-9CE4258866D6}" sibTransId="{AC0C2F7A-A873-45CD-8CE0-AFE80369D96B}"/>
    <dgm:cxn modelId="{986A0C59-9D03-4087-AAAD-CAF602DF1561}" type="presOf" srcId="{22A9BED3-7B12-4010-8EDA-6D766789606B}" destId="{DB31AD77-5C8E-445E-BA57-A75F6BBF0ADF}" srcOrd="0" destOrd="0" presId="urn:microsoft.com/office/officeart/2005/8/layout/list1"/>
    <dgm:cxn modelId="{89C3E859-789D-4EB6-8323-4A53E64D1645}" type="presOf" srcId="{34D51E66-B2A2-4596-9616-8FB05E2FD54C}" destId="{2F67C5A6-B224-49B7-9AF7-A3FD86CDB8D4}" srcOrd="0" destOrd="0" presId="urn:microsoft.com/office/officeart/2005/8/layout/list1"/>
    <dgm:cxn modelId="{708007AD-DAB0-4EF5-96CD-22D95EE05DD6}" type="presOf" srcId="{941FDCDC-C479-4959-9FDF-783845D5220A}" destId="{C6516617-8726-4EEC-87DB-A926B57A27C1}" srcOrd="0" destOrd="0" presId="urn:microsoft.com/office/officeart/2005/8/layout/list1"/>
    <dgm:cxn modelId="{ED1045BB-7273-41C8-BB50-BCEBB2A894FF}" type="presOf" srcId="{22A9BED3-7B12-4010-8EDA-6D766789606B}" destId="{B99A4F70-9581-4486-BFC3-CDE106231AD3}" srcOrd="1" destOrd="0" presId="urn:microsoft.com/office/officeart/2005/8/layout/list1"/>
    <dgm:cxn modelId="{8A6FADCE-6747-4946-BF98-CD05EF9689DB}" srcId="{22A9BED3-7B12-4010-8EDA-6D766789606B}" destId="{169DAF8D-29AF-4EBF-BAC8-C98765940B6E}" srcOrd="2" destOrd="0" parTransId="{1AD0B6CF-B6A7-4D17-9EBF-1C370347DDA6}" sibTransId="{06578359-E3B6-43B0-9500-F68D411570BD}"/>
    <dgm:cxn modelId="{52FF5EE4-5AAA-435C-BA68-CDB3DC03200D}" type="presOf" srcId="{6EBB2F1B-52B4-4256-8849-9153EB1C2357}" destId="{EDE97B2E-E556-48BD-A160-1E64761966D1}" srcOrd="0" destOrd="0" presId="urn:microsoft.com/office/officeart/2005/8/layout/list1"/>
    <dgm:cxn modelId="{787AA3E5-BF26-4A2D-A7AA-07CEA4E150F2}" type="presOf" srcId="{169DAF8D-29AF-4EBF-BAC8-C98765940B6E}" destId="{2F67C5A6-B224-49B7-9AF7-A3FD86CDB8D4}" srcOrd="0" destOrd="2" presId="urn:microsoft.com/office/officeart/2005/8/layout/list1"/>
    <dgm:cxn modelId="{C95FC4EF-DC89-4456-BD77-86E557D55D23}" srcId="{6EBB2F1B-52B4-4256-8849-9153EB1C2357}" destId="{22A9BED3-7B12-4010-8EDA-6D766789606B}" srcOrd="1" destOrd="0" parTransId="{5686F0C2-D238-41A4-8058-92D993671754}" sibTransId="{5AA1CC47-CCF6-4501-9CFC-2242CBC61E83}"/>
    <dgm:cxn modelId="{9284BAB7-D4DF-4318-8089-5DD79A2D9D88}" type="presParOf" srcId="{EDE97B2E-E556-48BD-A160-1E64761966D1}" destId="{01811262-258E-43F2-BD5D-93A92BB2D4AF}" srcOrd="0" destOrd="0" presId="urn:microsoft.com/office/officeart/2005/8/layout/list1"/>
    <dgm:cxn modelId="{197378A0-2210-4CA6-9A77-0FA15BB04B28}" type="presParOf" srcId="{01811262-258E-43F2-BD5D-93A92BB2D4AF}" destId="{C6516617-8726-4EEC-87DB-A926B57A27C1}" srcOrd="0" destOrd="0" presId="urn:microsoft.com/office/officeart/2005/8/layout/list1"/>
    <dgm:cxn modelId="{9CE724D4-592C-4A54-96B5-62D44075784E}" type="presParOf" srcId="{01811262-258E-43F2-BD5D-93A92BB2D4AF}" destId="{0C200EAF-4F45-4D4E-BB2A-24777E479629}" srcOrd="1" destOrd="0" presId="urn:microsoft.com/office/officeart/2005/8/layout/list1"/>
    <dgm:cxn modelId="{C6848D71-AB76-4B74-8934-9F41DF8CCB5F}" type="presParOf" srcId="{EDE97B2E-E556-48BD-A160-1E64761966D1}" destId="{6B216946-6F6A-4C63-91A4-F19A53333C9C}" srcOrd="1" destOrd="0" presId="urn:microsoft.com/office/officeart/2005/8/layout/list1"/>
    <dgm:cxn modelId="{8E71BC8C-0A56-4442-8163-0130B3314A8A}" type="presParOf" srcId="{EDE97B2E-E556-48BD-A160-1E64761966D1}" destId="{F27A09FE-57CA-491D-BCFE-1BF301DB16F9}" srcOrd="2" destOrd="0" presId="urn:microsoft.com/office/officeart/2005/8/layout/list1"/>
    <dgm:cxn modelId="{61A15B14-E096-42B1-B0B6-EBB6B7C3C932}" type="presParOf" srcId="{EDE97B2E-E556-48BD-A160-1E64761966D1}" destId="{851D574F-BE64-40DA-8B0A-6A542CF0FA5A}" srcOrd="3" destOrd="0" presId="urn:microsoft.com/office/officeart/2005/8/layout/list1"/>
    <dgm:cxn modelId="{55E06F8C-08F0-4A20-8130-C18073339B3A}" type="presParOf" srcId="{EDE97B2E-E556-48BD-A160-1E64761966D1}" destId="{9E6447AD-836C-4B67-8D71-3AC681A4934C}" srcOrd="4" destOrd="0" presId="urn:microsoft.com/office/officeart/2005/8/layout/list1"/>
    <dgm:cxn modelId="{670840A8-AC9B-40AE-B0C8-AB546CD0A2CC}" type="presParOf" srcId="{9E6447AD-836C-4B67-8D71-3AC681A4934C}" destId="{DB31AD77-5C8E-445E-BA57-A75F6BBF0ADF}" srcOrd="0" destOrd="0" presId="urn:microsoft.com/office/officeart/2005/8/layout/list1"/>
    <dgm:cxn modelId="{BED19A7B-E629-417D-A17D-67C0F944C86A}" type="presParOf" srcId="{9E6447AD-836C-4B67-8D71-3AC681A4934C}" destId="{B99A4F70-9581-4486-BFC3-CDE106231AD3}" srcOrd="1" destOrd="0" presId="urn:microsoft.com/office/officeart/2005/8/layout/list1"/>
    <dgm:cxn modelId="{1510D6F0-E942-4410-94EF-A275F804B17E}" type="presParOf" srcId="{EDE97B2E-E556-48BD-A160-1E64761966D1}" destId="{506FC9B7-FB5A-485D-A636-6D7CCB5ADB5C}" srcOrd="5" destOrd="0" presId="urn:microsoft.com/office/officeart/2005/8/layout/list1"/>
    <dgm:cxn modelId="{5D4252C4-FCCA-421B-A675-12A84E01B5CA}" type="presParOf" srcId="{EDE97B2E-E556-48BD-A160-1E64761966D1}" destId="{2F67C5A6-B224-49B7-9AF7-A3FD86CDB8D4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5CA1D7E-F9ED-4CC2-BDB6-7CD31EE0C986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23367E6-DED1-46FD-AB53-CD9EFC55D859}">
      <dgm:prSet/>
      <dgm:spPr/>
      <dgm:t>
        <a:bodyPr/>
        <a:lstStyle/>
        <a:p>
          <a:r>
            <a:rPr lang="cs-CZ"/>
            <a:t>Database is any collection of related information</a:t>
          </a:r>
          <a:endParaRPr lang="en-US"/>
        </a:p>
      </dgm:t>
    </dgm:pt>
    <dgm:pt modelId="{AC18B424-3CBC-4BA0-85E2-BAE1E56D94AF}" type="parTrans" cxnId="{B6DABD69-06E5-4FA7-867B-B0D8566B134C}">
      <dgm:prSet/>
      <dgm:spPr/>
      <dgm:t>
        <a:bodyPr/>
        <a:lstStyle/>
        <a:p>
          <a:endParaRPr lang="en-US"/>
        </a:p>
      </dgm:t>
    </dgm:pt>
    <dgm:pt modelId="{7F4D4D8F-C66B-405E-BBC6-BA90805C13EF}" type="sibTrans" cxnId="{B6DABD69-06E5-4FA7-867B-B0D8566B134C}">
      <dgm:prSet/>
      <dgm:spPr/>
      <dgm:t>
        <a:bodyPr/>
        <a:lstStyle/>
        <a:p>
          <a:endParaRPr lang="en-US"/>
        </a:p>
      </dgm:t>
    </dgm:pt>
    <dgm:pt modelId="{98894868-02EE-475B-9880-FAEF101085E3}">
      <dgm:prSet/>
      <dgm:spPr/>
      <dgm:t>
        <a:bodyPr/>
        <a:lstStyle/>
        <a:p>
          <a:r>
            <a:rPr lang="cs-CZ"/>
            <a:t>Computer are great for storing dbs</a:t>
          </a:r>
          <a:endParaRPr lang="en-US"/>
        </a:p>
      </dgm:t>
    </dgm:pt>
    <dgm:pt modelId="{05ECD776-EB13-486C-8A9E-2FA8F55ECCF0}" type="parTrans" cxnId="{6E4B9F2A-8C3F-4902-82F9-BD7D326623A4}">
      <dgm:prSet/>
      <dgm:spPr/>
      <dgm:t>
        <a:bodyPr/>
        <a:lstStyle/>
        <a:p>
          <a:endParaRPr lang="en-US"/>
        </a:p>
      </dgm:t>
    </dgm:pt>
    <dgm:pt modelId="{9023E329-0681-4B8D-8FA7-1D700034C1B7}" type="sibTrans" cxnId="{6E4B9F2A-8C3F-4902-82F9-BD7D326623A4}">
      <dgm:prSet/>
      <dgm:spPr/>
      <dgm:t>
        <a:bodyPr/>
        <a:lstStyle/>
        <a:p>
          <a:endParaRPr lang="en-US"/>
        </a:p>
      </dgm:t>
    </dgm:pt>
    <dgm:pt modelId="{BC220B60-9A09-4708-9FE7-63C581A5843E}">
      <dgm:prSet/>
      <dgm:spPr/>
      <dgm:t>
        <a:bodyPr/>
        <a:lstStyle/>
        <a:p>
          <a:r>
            <a:rPr lang="cs-CZ"/>
            <a:t>Database management systems make it easy to create, maintain and secure a database</a:t>
          </a:r>
          <a:endParaRPr lang="en-US"/>
        </a:p>
      </dgm:t>
    </dgm:pt>
    <dgm:pt modelId="{63EC6783-4F5B-4860-B4B3-6884556BC47F}" type="parTrans" cxnId="{EF7D75E7-9D74-4C0D-A99A-6358C9D39B1D}">
      <dgm:prSet/>
      <dgm:spPr/>
      <dgm:t>
        <a:bodyPr/>
        <a:lstStyle/>
        <a:p>
          <a:endParaRPr lang="en-US"/>
        </a:p>
      </dgm:t>
    </dgm:pt>
    <dgm:pt modelId="{9FD49590-8738-4F0E-A95B-720D498D0B31}" type="sibTrans" cxnId="{EF7D75E7-9D74-4C0D-A99A-6358C9D39B1D}">
      <dgm:prSet/>
      <dgm:spPr/>
      <dgm:t>
        <a:bodyPr/>
        <a:lstStyle/>
        <a:p>
          <a:endParaRPr lang="en-US"/>
        </a:p>
      </dgm:t>
    </dgm:pt>
    <dgm:pt modelId="{390DD645-EDC7-4B9A-B27C-A786B2614E50}">
      <dgm:prSet/>
      <dgm:spPr/>
      <dgm:t>
        <a:bodyPr/>
        <a:lstStyle/>
        <a:p>
          <a:r>
            <a:rPr lang="cs-CZ"/>
            <a:t>DBMS allow you to perform CRUD and other administrative tasks</a:t>
          </a:r>
          <a:endParaRPr lang="en-US"/>
        </a:p>
      </dgm:t>
    </dgm:pt>
    <dgm:pt modelId="{8B8287DD-0EEE-4C32-85A7-41125AE9037F}" type="parTrans" cxnId="{B0A72146-509B-4435-86C1-A664739016A4}">
      <dgm:prSet/>
      <dgm:spPr/>
      <dgm:t>
        <a:bodyPr/>
        <a:lstStyle/>
        <a:p>
          <a:endParaRPr lang="en-US"/>
        </a:p>
      </dgm:t>
    </dgm:pt>
    <dgm:pt modelId="{1946BFDF-B99E-4557-B1B6-24E832929521}" type="sibTrans" cxnId="{B0A72146-509B-4435-86C1-A664739016A4}">
      <dgm:prSet/>
      <dgm:spPr/>
      <dgm:t>
        <a:bodyPr/>
        <a:lstStyle/>
        <a:p>
          <a:endParaRPr lang="en-US"/>
        </a:p>
      </dgm:t>
    </dgm:pt>
    <dgm:pt modelId="{0E2FAF8C-5F55-49D5-9490-1597604E1AE1}">
      <dgm:prSet/>
      <dgm:spPr/>
      <dgm:t>
        <a:bodyPr/>
        <a:lstStyle/>
        <a:p>
          <a:r>
            <a:rPr lang="cs-CZ"/>
            <a:t>Two types of Dbs, Relational </a:t>
          </a:r>
          <a:r>
            <a:rPr lang="en-US"/>
            <a:t>&amp;</a:t>
          </a:r>
          <a:r>
            <a:rPr lang="cs-CZ"/>
            <a:t> Non-relational</a:t>
          </a:r>
          <a:endParaRPr lang="en-US"/>
        </a:p>
      </dgm:t>
    </dgm:pt>
    <dgm:pt modelId="{05A1596F-5AD9-4FD9-A493-1C5140C9F0C9}" type="parTrans" cxnId="{D78299CA-496D-4482-B2CB-8834F282AFC5}">
      <dgm:prSet/>
      <dgm:spPr/>
      <dgm:t>
        <a:bodyPr/>
        <a:lstStyle/>
        <a:p>
          <a:endParaRPr lang="en-US"/>
        </a:p>
      </dgm:t>
    </dgm:pt>
    <dgm:pt modelId="{D064311D-9631-4765-A5A1-074AE34F7822}" type="sibTrans" cxnId="{D78299CA-496D-4482-B2CB-8834F282AFC5}">
      <dgm:prSet/>
      <dgm:spPr/>
      <dgm:t>
        <a:bodyPr/>
        <a:lstStyle/>
        <a:p>
          <a:endParaRPr lang="en-US"/>
        </a:p>
      </dgm:t>
    </dgm:pt>
    <dgm:pt modelId="{3CDE447D-77C6-4995-81CD-8C9CEE20B0A2}">
      <dgm:prSet/>
      <dgm:spPr/>
      <dgm:t>
        <a:bodyPr/>
        <a:lstStyle/>
        <a:p>
          <a:r>
            <a:rPr lang="cs-CZ"/>
            <a:t>Relational – use SQL and store data in tables with rows and columns</a:t>
          </a:r>
          <a:endParaRPr lang="en-US"/>
        </a:p>
      </dgm:t>
    </dgm:pt>
    <dgm:pt modelId="{8CB03A16-04FF-4029-B9A8-6182A5D43113}" type="parTrans" cxnId="{E0D62FAF-A448-41D3-A820-9B0C9990C58F}">
      <dgm:prSet/>
      <dgm:spPr/>
      <dgm:t>
        <a:bodyPr/>
        <a:lstStyle/>
        <a:p>
          <a:endParaRPr lang="en-US"/>
        </a:p>
      </dgm:t>
    </dgm:pt>
    <dgm:pt modelId="{4FB4BDF3-DB99-4A7D-81C6-222AC0542B1D}" type="sibTrans" cxnId="{E0D62FAF-A448-41D3-A820-9B0C9990C58F}">
      <dgm:prSet/>
      <dgm:spPr/>
      <dgm:t>
        <a:bodyPr/>
        <a:lstStyle/>
        <a:p>
          <a:endParaRPr lang="en-US"/>
        </a:p>
      </dgm:t>
    </dgm:pt>
    <dgm:pt modelId="{B2E26D3E-6517-4B1F-B243-AA9D68EA486E}">
      <dgm:prSet/>
      <dgm:spPr/>
      <dgm:t>
        <a:bodyPr/>
        <a:lstStyle/>
        <a:p>
          <a:r>
            <a:rPr lang="cs-CZ"/>
            <a:t>Non-relational – store data using other data structures </a:t>
          </a:r>
          <a:endParaRPr lang="en-US"/>
        </a:p>
      </dgm:t>
    </dgm:pt>
    <dgm:pt modelId="{8C9E71ED-FF93-4530-A356-D6244AB26B97}" type="parTrans" cxnId="{5B0E0A69-877A-4335-B36D-434B0410FF8F}">
      <dgm:prSet/>
      <dgm:spPr/>
      <dgm:t>
        <a:bodyPr/>
        <a:lstStyle/>
        <a:p>
          <a:endParaRPr lang="en-US"/>
        </a:p>
      </dgm:t>
    </dgm:pt>
    <dgm:pt modelId="{A1D5D17E-26BC-4AC2-AA22-3E03B3CAB2E0}" type="sibTrans" cxnId="{5B0E0A69-877A-4335-B36D-434B0410FF8F}">
      <dgm:prSet/>
      <dgm:spPr/>
      <dgm:t>
        <a:bodyPr/>
        <a:lstStyle/>
        <a:p>
          <a:endParaRPr lang="en-US"/>
        </a:p>
      </dgm:t>
    </dgm:pt>
    <dgm:pt modelId="{3BDF4158-2109-4239-AE58-7FA7F3CAEBEA}" type="pres">
      <dgm:prSet presAssocID="{B5CA1D7E-F9ED-4CC2-BDB6-7CD31EE0C986}" presName="linear" presStyleCnt="0">
        <dgm:presLayoutVars>
          <dgm:animLvl val="lvl"/>
          <dgm:resizeHandles val="exact"/>
        </dgm:presLayoutVars>
      </dgm:prSet>
      <dgm:spPr/>
    </dgm:pt>
    <dgm:pt modelId="{6EE78F57-DE48-4877-8189-8A401E399D48}" type="pres">
      <dgm:prSet presAssocID="{023367E6-DED1-46FD-AB53-CD9EFC55D859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7E4C365B-2EC7-443F-A17C-22D22F5B198C}" type="pres">
      <dgm:prSet presAssocID="{7F4D4D8F-C66B-405E-BBC6-BA90805C13EF}" presName="spacer" presStyleCnt="0"/>
      <dgm:spPr/>
    </dgm:pt>
    <dgm:pt modelId="{3833C237-5027-46E3-A2A5-83D3D019E851}" type="pres">
      <dgm:prSet presAssocID="{98894868-02EE-475B-9880-FAEF101085E3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F7DEA0F2-4886-43E5-909E-C6AA76D58EC2}" type="pres">
      <dgm:prSet presAssocID="{9023E329-0681-4B8D-8FA7-1D700034C1B7}" presName="spacer" presStyleCnt="0"/>
      <dgm:spPr/>
    </dgm:pt>
    <dgm:pt modelId="{D5CC7CEB-BA1A-422A-8ED6-FECF3C075CCC}" type="pres">
      <dgm:prSet presAssocID="{BC220B60-9A09-4708-9FE7-63C581A5843E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5460FF74-5CC6-47D3-AD60-27B6C48FCD82}" type="pres">
      <dgm:prSet presAssocID="{9FD49590-8738-4F0E-A95B-720D498D0B31}" presName="spacer" presStyleCnt="0"/>
      <dgm:spPr/>
    </dgm:pt>
    <dgm:pt modelId="{104972DD-33E0-4E9A-B1B3-8AB7E891CEA3}" type="pres">
      <dgm:prSet presAssocID="{390DD645-EDC7-4B9A-B27C-A786B2614E50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EEC0B409-1F6D-442E-AAAA-70DDBC7A200E}" type="pres">
      <dgm:prSet presAssocID="{1946BFDF-B99E-4557-B1B6-24E832929521}" presName="spacer" presStyleCnt="0"/>
      <dgm:spPr/>
    </dgm:pt>
    <dgm:pt modelId="{B978ABEF-F319-47C8-A982-1D014F56CF93}" type="pres">
      <dgm:prSet presAssocID="{0E2FAF8C-5F55-49D5-9490-1597604E1AE1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0C9055E3-A5BB-4849-8B06-DEC6AAB3F889}" type="pres">
      <dgm:prSet presAssocID="{D064311D-9631-4765-A5A1-074AE34F7822}" presName="spacer" presStyleCnt="0"/>
      <dgm:spPr/>
    </dgm:pt>
    <dgm:pt modelId="{3021F00A-1B87-4BDE-AF39-579590C554FB}" type="pres">
      <dgm:prSet presAssocID="{3CDE447D-77C6-4995-81CD-8C9CEE20B0A2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A17EF9F6-123B-4FDB-9868-522D9A9BA66B}" type="pres">
      <dgm:prSet presAssocID="{4FB4BDF3-DB99-4A7D-81C6-222AC0542B1D}" presName="spacer" presStyleCnt="0"/>
      <dgm:spPr/>
    </dgm:pt>
    <dgm:pt modelId="{CE9EC7A7-D24E-42D9-90E6-5AF4F92DBF3D}" type="pres">
      <dgm:prSet presAssocID="{B2E26D3E-6517-4B1F-B243-AA9D68EA486E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6D958526-1681-4D67-A5D5-D4ED024FBD8C}" type="presOf" srcId="{0E2FAF8C-5F55-49D5-9490-1597604E1AE1}" destId="{B978ABEF-F319-47C8-A982-1D014F56CF93}" srcOrd="0" destOrd="0" presId="urn:microsoft.com/office/officeart/2005/8/layout/vList2"/>
    <dgm:cxn modelId="{6E4B9F2A-8C3F-4902-82F9-BD7D326623A4}" srcId="{B5CA1D7E-F9ED-4CC2-BDB6-7CD31EE0C986}" destId="{98894868-02EE-475B-9880-FAEF101085E3}" srcOrd="1" destOrd="0" parTransId="{05ECD776-EB13-486C-8A9E-2FA8F55ECCF0}" sibTransId="{9023E329-0681-4B8D-8FA7-1D700034C1B7}"/>
    <dgm:cxn modelId="{A96E9344-76C1-4AF6-A179-3DE237976894}" type="presOf" srcId="{98894868-02EE-475B-9880-FAEF101085E3}" destId="{3833C237-5027-46E3-A2A5-83D3D019E851}" srcOrd="0" destOrd="0" presId="urn:microsoft.com/office/officeart/2005/8/layout/vList2"/>
    <dgm:cxn modelId="{B0A72146-509B-4435-86C1-A664739016A4}" srcId="{B5CA1D7E-F9ED-4CC2-BDB6-7CD31EE0C986}" destId="{390DD645-EDC7-4B9A-B27C-A786B2614E50}" srcOrd="3" destOrd="0" parTransId="{8B8287DD-0EEE-4C32-85A7-41125AE9037F}" sibTransId="{1946BFDF-B99E-4557-B1B6-24E832929521}"/>
    <dgm:cxn modelId="{A2ED2C47-4A07-4D66-BD68-3536B06CE17A}" type="presOf" srcId="{B2E26D3E-6517-4B1F-B243-AA9D68EA486E}" destId="{CE9EC7A7-D24E-42D9-90E6-5AF4F92DBF3D}" srcOrd="0" destOrd="0" presId="urn:microsoft.com/office/officeart/2005/8/layout/vList2"/>
    <dgm:cxn modelId="{5B0E0A69-877A-4335-B36D-434B0410FF8F}" srcId="{B5CA1D7E-F9ED-4CC2-BDB6-7CD31EE0C986}" destId="{B2E26D3E-6517-4B1F-B243-AA9D68EA486E}" srcOrd="6" destOrd="0" parTransId="{8C9E71ED-FF93-4530-A356-D6244AB26B97}" sibTransId="{A1D5D17E-26BC-4AC2-AA22-3E03B3CAB2E0}"/>
    <dgm:cxn modelId="{B6DABD69-06E5-4FA7-867B-B0D8566B134C}" srcId="{B5CA1D7E-F9ED-4CC2-BDB6-7CD31EE0C986}" destId="{023367E6-DED1-46FD-AB53-CD9EFC55D859}" srcOrd="0" destOrd="0" parTransId="{AC18B424-3CBC-4BA0-85E2-BAE1E56D94AF}" sibTransId="{7F4D4D8F-C66B-405E-BBC6-BA90805C13EF}"/>
    <dgm:cxn modelId="{EC3F1170-A741-4B8A-A70C-CFCD6F2E89C2}" type="presOf" srcId="{B5CA1D7E-F9ED-4CC2-BDB6-7CD31EE0C986}" destId="{3BDF4158-2109-4239-AE58-7FA7F3CAEBEA}" srcOrd="0" destOrd="0" presId="urn:microsoft.com/office/officeart/2005/8/layout/vList2"/>
    <dgm:cxn modelId="{E0D62FAF-A448-41D3-A820-9B0C9990C58F}" srcId="{B5CA1D7E-F9ED-4CC2-BDB6-7CD31EE0C986}" destId="{3CDE447D-77C6-4995-81CD-8C9CEE20B0A2}" srcOrd="5" destOrd="0" parTransId="{8CB03A16-04FF-4029-B9A8-6182A5D43113}" sibTransId="{4FB4BDF3-DB99-4A7D-81C6-222AC0542B1D}"/>
    <dgm:cxn modelId="{1582C4BD-5BD9-422D-90BD-578DC8926B5C}" type="presOf" srcId="{023367E6-DED1-46FD-AB53-CD9EFC55D859}" destId="{6EE78F57-DE48-4877-8189-8A401E399D48}" srcOrd="0" destOrd="0" presId="urn:microsoft.com/office/officeart/2005/8/layout/vList2"/>
    <dgm:cxn modelId="{9EB5E7C0-DDA3-4D62-B386-29DCA17D0DC9}" type="presOf" srcId="{BC220B60-9A09-4708-9FE7-63C581A5843E}" destId="{D5CC7CEB-BA1A-422A-8ED6-FECF3C075CCC}" srcOrd="0" destOrd="0" presId="urn:microsoft.com/office/officeart/2005/8/layout/vList2"/>
    <dgm:cxn modelId="{D78299CA-496D-4482-B2CB-8834F282AFC5}" srcId="{B5CA1D7E-F9ED-4CC2-BDB6-7CD31EE0C986}" destId="{0E2FAF8C-5F55-49D5-9490-1597604E1AE1}" srcOrd="4" destOrd="0" parTransId="{05A1596F-5AD9-4FD9-A493-1C5140C9F0C9}" sibTransId="{D064311D-9631-4765-A5A1-074AE34F7822}"/>
    <dgm:cxn modelId="{268875D0-DB72-46FD-BDED-314A9575F51B}" type="presOf" srcId="{390DD645-EDC7-4B9A-B27C-A786B2614E50}" destId="{104972DD-33E0-4E9A-B1B3-8AB7E891CEA3}" srcOrd="0" destOrd="0" presId="urn:microsoft.com/office/officeart/2005/8/layout/vList2"/>
    <dgm:cxn modelId="{8A7972D5-07BF-4F87-AC8F-4F9ED7B89831}" type="presOf" srcId="{3CDE447D-77C6-4995-81CD-8C9CEE20B0A2}" destId="{3021F00A-1B87-4BDE-AF39-579590C554FB}" srcOrd="0" destOrd="0" presId="urn:microsoft.com/office/officeart/2005/8/layout/vList2"/>
    <dgm:cxn modelId="{EF7D75E7-9D74-4C0D-A99A-6358C9D39B1D}" srcId="{B5CA1D7E-F9ED-4CC2-BDB6-7CD31EE0C986}" destId="{BC220B60-9A09-4708-9FE7-63C581A5843E}" srcOrd="2" destOrd="0" parTransId="{63EC6783-4F5B-4860-B4B3-6884556BC47F}" sibTransId="{9FD49590-8738-4F0E-A95B-720D498D0B31}"/>
    <dgm:cxn modelId="{A8A00BBF-893C-4E29-B283-BB4E123D6EFE}" type="presParOf" srcId="{3BDF4158-2109-4239-AE58-7FA7F3CAEBEA}" destId="{6EE78F57-DE48-4877-8189-8A401E399D48}" srcOrd="0" destOrd="0" presId="urn:microsoft.com/office/officeart/2005/8/layout/vList2"/>
    <dgm:cxn modelId="{4C5131FA-4A7B-4EC4-AAEB-F2ED39905A9D}" type="presParOf" srcId="{3BDF4158-2109-4239-AE58-7FA7F3CAEBEA}" destId="{7E4C365B-2EC7-443F-A17C-22D22F5B198C}" srcOrd="1" destOrd="0" presId="urn:microsoft.com/office/officeart/2005/8/layout/vList2"/>
    <dgm:cxn modelId="{6FA5C21F-20B6-4F4D-A17C-D04BBB9BE507}" type="presParOf" srcId="{3BDF4158-2109-4239-AE58-7FA7F3CAEBEA}" destId="{3833C237-5027-46E3-A2A5-83D3D019E851}" srcOrd="2" destOrd="0" presId="urn:microsoft.com/office/officeart/2005/8/layout/vList2"/>
    <dgm:cxn modelId="{32250802-9F34-4C74-AE84-14D2735885E4}" type="presParOf" srcId="{3BDF4158-2109-4239-AE58-7FA7F3CAEBEA}" destId="{F7DEA0F2-4886-43E5-909E-C6AA76D58EC2}" srcOrd="3" destOrd="0" presId="urn:microsoft.com/office/officeart/2005/8/layout/vList2"/>
    <dgm:cxn modelId="{F0CCE546-D9BA-4922-82FE-30A12D725EFC}" type="presParOf" srcId="{3BDF4158-2109-4239-AE58-7FA7F3CAEBEA}" destId="{D5CC7CEB-BA1A-422A-8ED6-FECF3C075CCC}" srcOrd="4" destOrd="0" presId="urn:microsoft.com/office/officeart/2005/8/layout/vList2"/>
    <dgm:cxn modelId="{E2057983-FFEE-4FD4-9179-16EACDF48A39}" type="presParOf" srcId="{3BDF4158-2109-4239-AE58-7FA7F3CAEBEA}" destId="{5460FF74-5CC6-47D3-AD60-27B6C48FCD82}" srcOrd="5" destOrd="0" presId="urn:microsoft.com/office/officeart/2005/8/layout/vList2"/>
    <dgm:cxn modelId="{0DFAB004-53F7-49DA-9309-476A99D014B7}" type="presParOf" srcId="{3BDF4158-2109-4239-AE58-7FA7F3CAEBEA}" destId="{104972DD-33E0-4E9A-B1B3-8AB7E891CEA3}" srcOrd="6" destOrd="0" presId="urn:microsoft.com/office/officeart/2005/8/layout/vList2"/>
    <dgm:cxn modelId="{B0250D93-34BC-4BB5-A90F-7AD572353293}" type="presParOf" srcId="{3BDF4158-2109-4239-AE58-7FA7F3CAEBEA}" destId="{EEC0B409-1F6D-442E-AAAA-70DDBC7A200E}" srcOrd="7" destOrd="0" presId="urn:microsoft.com/office/officeart/2005/8/layout/vList2"/>
    <dgm:cxn modelId="{16CDD500-7CDD-42AF-AC9F-FE1711AC119A}" type="presParOf" srcId="{3BDF4158-2109-4239-AE58-7FA7F3CAEBEA}" destId="{B978ABEF-F319-47C8-A982-1D014F56CF93}" srcOrd="8" destOrd="0" presId="urn:microsoft.com/office/officeart/2005/8/layout/vList2"/>
    <dgm:cxn modelId="{BDBF0FC9-8F3B-449B-ABE5-325ACAEFD94A}" type="presParOf" srcId="{3BDF4158-2109-4239-AE58-7FA7F3CAEBEA}" destId="{0C9055E3-A5BB-4849-8B06-DEC6AAB3F889}" srcOrd="9" destOrd="0" presId="urn:microsoft.com/office/officeart/2005/8/layout/vList2"/>
    <dgm:cxn modelId="{0C08476E-0D97-4C42-B033-6E1D1F6AA796}" type="presParOf" srcId="{3BDF4158-2109-4239-AE58-7FA7F3CAEBEA}" destId="{3021F00A-1B87-4BDE-AF39-579590C554FB}" srcOrd="10" destOrd="0" presId="urn:microsoft.com/office/officeart/2005/8/layout/vList2"/>
    <dgm:cxn modelId="{8FFF8F31-85AD-4154-BE00-3DF4FD4BBBCF}" type="presParOf" srcId="{3BDF4158-2109-4239-AE58-7FA7F3CAEBEA}" destId="{A17EF9F6-123B-4FDB-9868-522D9A9BA66B}" srcOrd="11" destOrd="0" presId="urn:microsoft.com/office/officeart/2005/8/layout/vList2"/>
    <dgm:cxn modelId="{36DF687C-5C2E-4A26-9C94-0CD889E8E0B2}" type="presParOf" srcId="{3BDF4158-2109-4239-AE58-7FA7F3CAEBEA}" destId="{CE9EC7A7-D24E-42D9-90E6-5AF4F92DBF3D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28FFCD-2B9B-4D54-86E5-24740BB674F4}">
      <dsp:nvSpPr>
        <dsp:cNvPr id="0" name=""/>
        <dsp:cNvSpPr/>
      </dsp:nvSpPr>
      <dsp:spPr>
        <a:xfrm>
          <a:off x="1963800" y="382972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ECF4A7-4940-49BD-8461-15DD47B8405F}">
      <dsp:nvSpPr>
        <dsp:cNvPr id="0" name=""/>
        <dsp:cNvSpPr/>
      </dsp:nvSpPr>
      <dsp:spPr>
        <a:xfrm>
          <a:off x="559800" y="2049144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cs-CZ" sz="2000" kern="1200"/>
            <a:t>Any collection of related information</a:t>
          </a:r>
          <a:endParaRPr lang="en-US" sz="2000" kern="1200"/>
        </a:p>
      </dsp:txBody>
      <dsp:txXfrm>
        <a:off x="559800" y="2049144"/>
        <a:ext cx="4320000" cy="648000"/>
      </dsp:txXfrm>
    </dsp:sp>
    <dsp:sp modelId="{9F8B98C4-BD84-423C-B17C-A5D2E8FE8C88}">
      <dsp:nvSpPr>
        <dsp:cNvPr id="0" name=""/>
        <dsp:cNvSpPr/>
      </dsp:nvSpPr>
      <dsp:spPr>
        <a:xfrm>
          <a:off x="559800" y="2768852"/>
          <a:ext cx="4320000" cy="1199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Shopping list</a:t>
          </a:r>
          <a:endParaRPr lang="en-US" sz="1500" kern="1200"/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Todo list</a:t>
          </a:r>
          <a:endParaRPr lang="en-US" sz="1500" kern="1200"/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Facebook‘s user base</a:t>
          </a:r>
          <a:endParaRPr lang="en-US" sz="1500" kern="1200"/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Phone book</a:t>
          </a:r>
          <a:endParaRPr lang="en-US" sz="1500" kern="1200"/>
        </a:p>
      </dsp:txBody>
      <dsp:txXfrm>
        <a:off x="559800" y="2768852"/>
        <a:ext cx="4320000" cy="1199512"/>
      </dsp:txXfrm>
    </dsp:sp>
    <dsp:sp modelId="{E28EB7C6-7CB9-4966-9516-1DABD386E208}">
      <dsp:nvSpPr>
        <dsp:cNvPr id="0" name=""/>
        <dsp:cNvSpPr/>
      </dsp:nvSpPr>
      <dsp:spPr>
        <a:xfrm>
          <a:off x="7039800" y="382972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9B9A66-D33D-4342-A617-99D703B024EF}">
      <dsp:nvSpPr>
        <dsp:cNvPr id="0" name=""/>
        <dsp:cNvSpPr/>
      </dsp:nvSpPr>
      <dsp:spPr>
        <a:xfrm>
          <a:off x="5635800" y="2049144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cs-CZ" sz="2000" kern="1200"/>
            <a:t>Database can be stored in different ways</a:t>
          </a:r>
          <a:endParaRPr lang="en-US" sz="2000" kern="1200"/>
        </a:p>
      </dsp:txBody>
      <dsp:txXfrm>
        <a:off x="5635800" y="2049144"/>
        <a:ext cx="4320000" cy="648000"/>
      </dsp:txXfrm>
    </dsp:sp>
    <dsp:sp modelId="{DD802EDD-6794-43A0-BE74-2CCF3BF82DFD}">
      <dsp:nvSpPr>
        <dsp:cNvPr id="0" name=""/>
        <dsp:cNvSpPr/>
      </dsp:nvSpPr>
      <dsp:spPr>
        <a:xfrm>
          <a:off x="5635800" y="2768852"/>
          <a:ext cx="4320000" cy="1199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On a computer</a:t>
          </a:r>
          <a:endParaRPr lang="en-US" sz="1500" kern="1200"/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/>
            <a:t>On paper</a:t>
          </a:r>
          <a:endParaRPr lang="en-US" sz="1500" kern="1200"/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 dirty="0"/>
            <a:t>In </a:t>
          </a:r>
          <a:r>
            <a:rPr lang="cs-CZ" sz="1500" kern="1200" dirty="0" err="1"/>
            <a:t>your</a:t>
          </a:r>
          <a:r>
            <a:rPr lang="cs-CZ" sz="1500" kern="1200" dirty="0"/>
            <a:t> mind</a:t>
          </a:r>
        </a:p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 dirty="0" err="1"/>
            <a:t>This</a:t>
          </a:r>
          <a:r>
            <a:rPr lang="cs-CZ" sz="1500" kern="1200" dirty="0"/>
            <a:t> </a:t>
          </a:r>
          <a:r>
            <a:rPr lang="cs-CZ" sz="1500" kern="1200" dirty="0" err="1"/>
            <a:t>powerpoint</a:t>
          </a:r>
          <a:endParaRPr lang="en-US" sz="1500" kern="1200" dirty="0"/>
        </a:p>
      </dsp:txBody>
      <dsp:txXfrm>
        <a:off x="5635800" y="2768852"/>
        <a:ext cx="4320000" cy="11995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52565B-1FD3-481D-A333-8C27F398D290}">
      <dsp:nvSpPr>
        <dsp:cNvPr id="0" name=""/>
        <dsp:cNvSpPr/>
      </dsp:nvSpPr>
      <dsp:spPr>
        <a:xfrm>
          <a:off x="908177" y="857"/>
          <a:ext cx="3866331" cy="193316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000" kern="1200"/>
            <a:t>Relational Databases (SQL)</a:t>
          </a:r>
          <a:endParaRPr lang="en-US" sz="4000" kern="1200"/>
        </a:p>
      </dsp:txBody>
      <dsp:txXfrm>
        <a:off x="964797" y="57477"/>
        <a:ext cx="3753091" cy="1819925"/>
      </dsp:txXfrm>
    </dsp:sp>
    <dsp:sp modelId="{876CEB9D-B56F-40CC-9041-1FF5F938FBDF}">
      <dsp:nvSpPr>
        <dsp:cNvPr id="0" name=""/>
        <dsp:cNvSpPr/>
      </dsp:nvSpPr>
      <dsp:spPr>
        <a:xfrm>
          <a:off x="1294810" y="1934023"/>
          <a:ext cx="386633" cy="1449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9874"/>
              </a:lnTo>
              <a:lnTo>
                <a:pt x="386633" y="1449874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BDF94F-5DDC-476F-A589-0DB2F1A9FD24}">
      <dsp:nvSpPr>
        <dsp:cNvPr id="0" name=""/>
        <dsp:cNvSpPr/>
      </dsp:nvSpPr>
      <dsp:spPr>
        <a:xfrm>
          <a:off x="1681443" y="2417314"/>
          <a:ext cx="3093065" cy="19331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400" kern="1200"/>
            <a:t>Data in tables</a:t>
          </a:r>
          <a:endParaRPr lang="en-US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/>
            <a:t>Each table has columns and rows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/>
            <a:t>A unique key identifies each row</a:t>
          </a:r>
          <a:endParaRPr lang="en-US" sz="1900" kern="1200"/>
        </a:p>
      </dsp:txBody>
      <dsp:txXfrm>
        <a:off x="1738063" y="2473934"/>
        <a:ext cx="2979825" cy="1819925"/>
      </dsp:txXfrm>
    </dsp:sp>
    <dsp:sp modelId="{B357ED49-A62F-4ECA-9A1F-1C9B9445E630}">
      <dsp:nvSpPr>
        <dsp:cNvPr id="0" name=""/>
        <dsp:cNvSpPr/>
      </dsp:nvSpPr>
      <dsp:spPr>
        <a:xfrm>
          <a:off x="5741091" y="857"/>
          <a:ext cx="3866331" cy="193316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4000" kern="1200"/>
            <a:t>Non-Relational (noSQL)</a:t>
          </a:r>
          <a:endParaRPr lang="en-US" sz="4000" kern="1200"/>
        </a:p>
      </dsp:txBody>
      <dsp:txXfrm>
        <a:off x="5797711" y="57477"/>
        <a:ext cx="3753091" cy="1819925"/>
      </dsp:txXfrm>
    </dsp:sp>
    <dsp:sp modelId="{B7AD053C-16EC-458A-A76F-467F87785D06}">
      <dsp:nvSpPr>
        <dsp:cNvPr id="0" name=""/>
        <dsp:cNvSpPr/>
      </dsp:nvSpPr>
      <dsp:spPr>
        <a:xfrm>
          <a:off x="6127724" y="1934023"/>
          <a:ext cx="386633" cy="1449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9874"/>
              </a:lnTo>
              <a:lnTo>
                <a:pt x="386633" y="1449874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15BF36-BE43-4DD3-8B40-2A06EA193BFF}">
      <dsp:nvSpPr>
        <dsp:cNvPr id="0" name=""/>
        <dsp:cNvSpPr/>
      </dsp:nvSpPr>
      <dsp:spPr>
        <a:xfrm>
          <a:off x="6514357" y="2417314"/>
          <a:ext cx="3093065" cy="19331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400" kern="1200"/>
            <a:t>Organize data is anything but a table</a:t>
          </a:r>
          <a:endParaRPr lang="en-US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/>
            <a:t>Key-value stores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/>
            <a:t>Graphs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1900" kern="1200"/>
            <a:t>Flexible tables</a:t>
          </a:r>
          <a:endParaRPr lang="en-US" sz="1900" kern="1200"/>
        </a:p>
      </dsp:txBody>
      <dsp:txXfrm>
        <a:off x="6570977" y="2473934"/>
        <a:ext cx="2979825" cy="18199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7A09FE-57CA-491D-BCFE-1BF301DB16F9}">
      <dsp:nvSpPr>
        <dsp:cNvPr id="0" name=""/>
        <dsp:cNvSpPr/>
      </dsp:nvSpPr>
      <dsp:spPr>
        <a:xfrm>
          <a:off x="0" y="878656"/>
          <a:ext cx="10515600" cy="8930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37388" rIns="816127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100" kern="1200"/>
            <a:t>Software – Microsoft SQL, mySQL, Oracle, postgreSQL, etc.</a:t>
          </a:r>
          <a:endParaRPr lang="en-US" sz="2100" kern="1200"/>
        </a:p>
      </dsp:txBody>
      <dsp:txXfrm>
        <a:off x="0" y="878656"/>
        <a:ext cx="10515600" cy="893025"/>
      </dsp:txXfrm>
    </dsp:sp>
    <dsp:sp modelId="{0C200EAF-4F45-4D4E-BB2A-24777E479629}">
      <dsp:nvSpPr>
        <dsp:cNvPr id="0" name=""/>
        <dsp:cNvSpPr/>
      </dsp:nvSpPr>
      <dsp:spPr>
        <a:xfrm>
          <a:off x="525780" y="568696"/>
          <a:ext cx="7360920" cy="619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100" kern="1200"/>
            <a:t>Relational Database Management Systems (RDBMS)</a:t>
          </a:r>
          <a:endParaRPr lang="en-US" sz="2100" kern="1200"/>
        </a:p>
      </dsp:txBody>
      <dsp:txXfrm>
        <a:off x="556042" y="598958"/>
        <a:ext cx="7300396" cy="559396"/>
      </dsp:txXfrm>
    </dsp:sp>
    <dsp:sp modelId="{2F67C5A6-B224-49B7-9AF7-A3FD86CDB8D4}">
      <dsp:nvSpPr>
        <dsp:cNvPr id="0" name=""/>
        <dsp:cNvSpPr/>
      </dsp:nvSpPr>
      <dsp:spPr>
        <a:xfrm>
          <a:off x="0" y="2195041"/>
          <a:ext cx="10515600" cy="158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37388" rIns="816127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100" kern="1200"/>
            <a:t>Standard language for RDBMS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100" kern="1200"/>
            <a:t>CRUD operations (create, read, update, delete)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cs-CZ" sz="2100" kern="1200"/>
            <a:t>Definition of tables and structures</a:t>
          </a:r>
          <a:endParaRPr lang="en-US" sz="2100" kern="1200"/>
        </a:p>
      </dsp:txBody>
      <dsp:txXfrm>
        <a:off x="0" y="2195041"/>
        <a:ext cx="10515600" cy="1587600"/>
      </dsp:txXfrm>
    </dsp:sp>
    <dsp:sp modelId="{B99A4F70-9581-4486-BFC3-CDE106231AD3}">
      <dsp:nvSpPr>
        <dsp:cNvPr id="0" name=""/>
        <dsp:cNvSpPr/>
      </dsp:nvSpPr>
      <dsp:spPr>
        <a:xfrm>
          <a:off x="525780" y="1885081"/>
          <a:ext cx="7360920" cy="619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100" kern="1200"/>
            <a:t>Structured Query Language (SQL)</a:t>
          </a:r>
          <a:endParaRPr lang="en-US" sz="2100" kern="1200"/>
        </a:p>
      </dsp:txBody>
      <dsp:txXfrm>
        <a:off x="556042" y="1915343"/>
        <a:ext cx="7300396" cy="5593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E78F57-DE48-4877-8189-8A401E399D48}">
      <dsp:nvSpPr>
        <dsp:cNvPr id="0" name=""/>
        <dsp:cNvSpPr/>
      </dsp:nvSpPr>
      <dsp:spPr>
        <a:xfrm>
          <a:off x="0" y="123799"/>
          <a:ext cx="6245265" cy="71867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Database is any collection of related information</a:t>
          </a:r>
          <a:endParaRPr lang="en-US" sz="1800" kern="1200"/>
        </a:p>
      </dsp:txBody>
      <dsp:txXfrm>
        <a:off x="35083" y="158882"/>
        <a:ext cx="6175099" cy="648506"/>
      </dsp:txXfrm>
    </dsp:sp>
    <dsp:sp modelId="{3833C237-5027-46E3-A2A5-83D3D019E851}">
      <dsp:nvSpPr>
        <dsp:cNvPr id="0" name=""/>
        <dsp:cNvSpPr/>
      </dsp:nvSpPr>
      <dsp:spPr>
        <a:xfrm>
          <a:off x="0" y="894312"/>
          <a:ext cx="6245265" cy="718672"/>
        </a:xfrm>
        <a:prstGeom prst="roundRect">
          <a:avLst/>
        </a:prstGeom>
        <a:solidFill>
          <a:schemeClr val="accent5">
            <a:hueOff val="-1256913"/>
            <a:satOff val="0"/>
            <a:lumOff val="-1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Computer are great for storing dbs</a:t>
          </a:r>
          <a:endParaRPr lang="en-US" sz="1800" kern="1200"/>
        </a:p>
      </dsp:txBody>
      <dsp:txXfrm>
        <a:off x="35083" y="929395"/>
        <a:ext cx="6175099" cy="648506"/>
      </dsp:txXfrm>
    </dsp:sp>
    <dsp:sp modelId="{D5CC7CEB-BA1A-422A-8ED6-FECF3C075CCC}">
      <dsp:nvSpPr>
        <dsp:cNvPr id="0" name=""/>
        <dsp:cNvSpPr/>
      </dsp:nvSpPr>
      <dsp:spPr>
        <a:xfrm>
          <a:off x="0" y="1664824"/>
          <a:ext cx="6245265" cy="718672"/>
        </a:xfrm>
        <a:prstGeom prst="roundRect">
          <a:avLst/>
        </a:prstGeom>
        <a:solidFill>
          <a:schemeClr val="accent5">
            <a:hueOff val="-2513827"/>
            <a:satOff val="0"/>
            <a:lumOff val="-3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Database management systems make it easy to create, maintain and secure a database</a:t>
          </a:r>
          <a:endParaRPr lang="en-US" sz="1800" kern="1200"/>
        </a:p>
      </dsp:txBody>
      <dsp:txXfrm>
        <a:off x="35083" y="1699907"/>
        <a:ext cx="6175099" cy="648506"/>
      </dsp:txXfrm>
    </dsp:sp>
    <dsp:sp modelId="{104972DD-33E0-4E9A-B1B3-8AB7E891CEA3}">
      <dsp:nvSpPr>
        <dsp:cNvPr id="0" name=""/>
        <dsp:cNvSpPr/>
      </dsp:nvSpPr>
      <dsp:spPr>
        <a:xfrm>
          <a:off x="0" y="2435337"/>
          <a:ext cx="6245265" cy="718672"/>
        </a:xfrm>
        <a:prstGeom prst="roundRect">
          <a:avLst/>
        </a:prstGeom>
        <a:solidFill>
          <a:schemeClr val="accent5">
            <a:hueOff val="-3770740"/>
            <a:satOff val="0"/>
            <a:lumOff val="-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DBMS allow you to perform CRUD and other administrative tasks</a:t>
          </a:r>
          <a:endParaRPr lang="en-US" sz="1800" kern="1200"/>
        </a:p>
      </dsp:txBody>
      <dsp:txXfrm>
        <a:off x="35083" y="2470420"/>
        <a:ext cx="6175099" cy="648506"/>
      </dsp:txXfrm>
    </dsp:sp>
    <dsp:sp modelId="{B978ABEF-F319-47C8-A982-1D014F56CF93}">
      <dsp:nvSpPr>
        <dsp:cNvPr id="0" name=""/>
        <dsp:cNvSpPr/>
      </dsp:nvSpPr>
      <dsp:spPr>
        <a:xfrm>
          <a:off x="0" y="3205849"/>
          <a:ext cx="6245265" cy="718672"/>
        </a:xfrm>
        <a:prstGeom prst="roundRect">
          <a:avLst/>
        </a:prstGeom>
        <a:solidFill>
          <a:schemeClr val="accent5">
            <a:hueOff val="-5027653"/>
            <a:satOff val="0"/>
            <a:lumOff val="-6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Two types of Dbs, Relational </a:t>
          </a:r>
          <a:r>
            <a:rPr lang="en-US" sz="1800" kern="1200"/>
            <a:t>&amp;</a:t>
          </a:r>
          <a:r>
            <a:rPr lang="cs-CZ" sz="1800" kern="1200"/>
            <a:t> Non-relational</a:t>
          </a:r>
          <a:endParaRPr lang="en-US" sz="1800" kern="1200"/>
        </a:p>
      </dsp:txBody>
      <dsp:txXfrm>
        <a:off x="35083" y="3240932"/>
        <a:ext cx="6175099" cy="648506"/>
      </dsp:txXfrm>
    </dsp:sp>
    <dsp:sp modelId="{3021F00A-1B87-4BDE-AF39-579590C554FB}">
      <dsp:nvSpPr>
        <dsp:cNvPr id="0" name=""/>
        <dsp:cNvSpPr/>
      </dsp:nvSpPr>
      <dsp:spPr>
        <a:xfrm>
          <a:off x="0" y="3976362"/>
          <a:ext cx="6245265" cy="718672"/>
        </a:xfrm>
        <a:prstGeom prst="roundRect">
          <a:avLst/>
        </a:prstGeom>
        <a:solidFill>
          <a:schemeClr val="accent5">
            <a:hueOff val="-6284566"/>
            <a:satOff val="0"/>
            <a:lumOff val="-81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Relational – use SQL and store data in tables with rows and columns</a:t>
          </a:r>
          <a:endParaRPr lang="en-US" sz="1800" kern="1200"/>
        </a:p>
      </dsp:txBody>
      <dsp:txXfrm>
        <a:off x="35083" y="4011445"/>
        <a:ext cx="6175099" cy="648506"/>
      </dsp:txXfrm>
    </dsp:sp>
    <dsp:sp modelId="{CE9EC7A7-D24E-42D9-90E6-5AF4F92DBF3D}">
      <dsp:nvSpPr>
        <dsp:cNvPr id="0" name=""/>
        <dsp:cNvSpPr/>
      </dsp:nvSpPr>
      <dsp:spPr>
        <a:xfrm>
          <a:off x="0" y="4746874"/>
          <a:ext cx="6245265" cy="718672"/>
        </a:xfrm>
        <a:prstGeom prst="roundRect">
          <a:avLst/>
        </a:prstGeom>
        <a:solidFill>
          <a:schemeClr val="accent5">
            <a:hueOff val="-7541480"/>
            <a:satOff val="0"/>
            <a:lumOff val="-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Non-relational – store data using other data structures </a:t>
          </a:r>
          <a:endParaRPr lang="en-US" sz="1800" kern="1200"/>
        </a:p>
      </dsp:txBody>
      <dsp:txXfrm>
        <a:off x="35083" y="4781957"/>
        <a:ext cx="6175099" cy="6485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5365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181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223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9075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6565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220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619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867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048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53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5748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5/18/2020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417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m.wikipedia.org/wiki/File:Amazon_logo.sv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en/database-data-storage-information-309919/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06EF68-E998-4DDA-B197-CAA6B1B78E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42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7F220AB-76CB-461B-B5B6-6850400342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643467"/>
            <a:ext cx="5452529" cy="3569242"/>
          </a:xfrm>
        </p:spPr>
        <p:txBody>
          <a:bodyPr anchor="t">
            <a:normAutofit/>
          </a:bodyPr>
          <a:lstStyle/>
          <a:p>
            <a:pPr algn="r"/>
            <a:r>
              <a:rPr lang="cs-CZ" dirty="0">
                <a:solidFill>
                  <a:schemeClr val="bg1"/>
                </a:solidFill>
              </a:rPr>
              <a:t>Database </a:t>
            </a:r>
            <a:r>
              <a:rPr lang="cs-CZ" dirty="0" err="1">
                <a:solidFill>
                  <a:schemeClr val="bg1"/>
                </a:solidFill>
              </a:rPr>
              <a:t>basics</a:t>
            </a:r>
            <a:r>
              <a:rPr lang="cs-CZ" dirty="0">
                <a:solidFill>
                  <a:schemeClr val="bg1"/>
                </a:solidFill>
              </a:rPr>
              <a:t> | SQL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1FA5510-9FC8-4F00-9D32-D38269EAA8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551035"/>
            <a:ext cx="5449479" cy="1920240"/>
          </a:xfrm>
        </p:spPr>
        <p:txBody>
          <a:bodyPr anchor="b">
            <a:normAutofit/>
          </a:bodyPr>
          <a:lstStyle/>
          <a:p>
            <a:pPr algn="r"/>
            <a:endParaRPr lang="cs-CZ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85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6E70A02-BBB4-4238-A8AB-455AB2BEA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Db</a:t>
            </a:r>
            <a:r>
              <a:rPr lang="cs-CZ" dirty="0"/>
              <a:t> </a:t>
            </a:r>
            <a:r>
              <a:rPr lang="cs-CZ" dirty="0" err="1"/>
              <a:t>example</a:t>
            </a:r>
            <a:endParaRPr lang="cs-CZ" dirty="0"/>
          </a:p>
        </p:txBody>
      </p:sp>
      <p:graphicFrame>
        <p:nvGraphicFramePr>
          <p:cNvPr id="4" name="Tabulka 4">
            <a:extLst>
              <a:ext uri="{FF2B5EF4-FFF2-40B4-BE49-F238E27FC236}">
                <a16:creationId xmlns:a16="http://schemas.microsoft.com/office/drawing/2014/main" id="{AED1975E-6ABC-4F43-9DBA-3D8CDB062B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0576193"/>
              </p:ext>
            </p:extLst>
          </p:nvPr>
        </p:nvGraphicFramePr>
        <p:xfrm>
          <a:off x="838200" y="2995210"/>
          <a:ext cx="10515600" cy="222504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7125153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05703722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73194910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230647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2484003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2324858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Emp_id</a:t>
                      </a:r>
                      <a:endParaRPr lang="cs-CZ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First_name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Last_name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Birth_date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Sex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Salary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60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100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Jan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Good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1964-07-12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M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30000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27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101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Petr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Bad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1977-02-03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M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45000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2013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102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Beauty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1969-04-08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F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50000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334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103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Angela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Merkel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1944-04-09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F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15000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6397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104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Andy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Nothere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1973-07-22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M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65000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41449"/>
                  </a:ext>
                </a:extLst>
              </a:tr>
            </a:tbl>
          </a:graphicData>
        </a:graphic>
      </p:graphicFrame>
      <p:sp>
        <p:nvSpPr>
          <p:cNvPr id="6" name="TextovéPole 5">
            <a:extLst>
              <a:ext uri="{FF2B5EF4-FFF2-40B4-BE49-F238E27FC236}">
                <a16:creationId xmlns:a16="http://schemas.microsoft.com/office/drawing/2014/main" id="{5C933B5E-8B74-46D5-8D08-41EA6270EC73}"/>
              </a:ext>
            </a:extLst>
          </p:cNvPr>
          <p:cNvSpPr txBox="1"/>
          <p:nvPr/>
        </p:nvSpPr>
        <p:spPr>
          <a:xfrm>
            <a:off x="838200" y="2440295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Employee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57026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A9B5553-0899-4F2D-B8C4-46704085E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Db</a:t>
            </a:r>
            <a:r>
              <a:rPr lang="cs-CZ" dirty="0"/>
              <a:t> </a:t>
            </a:r>
            <a:r>
              <a:rPr lang="cs-CZ" dirty="0" err="1"/>
              <a:t>example</a:t>
            </a:r>
            <a:endParaRPr lang="cs-CZ" dirty="0"/>
          </a:p>
        </p:txBody>
      </p:sp>
      <p:graphicFrame>
        <p:nvGraphicFramePr>
          <p:cNvPr id="4" name="Tabulka 4">
            <a:extLst>
              <a:ext uri="{FF2B5EF4-FFF2-40B4-BE49-F238E27FC236}">
                <a16:creationId xmlns:a16="http://schemas.microsoft.com/office/drawing/2014/main" id="{8DCBAE71-B3B7-4C25-A764-8025FFE61E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2659149"/>
              </p:ext>
            </p:extLst>
          </p:nvPr>
        </p:nvGraphicFramePr>
        <p:xfrm>
          <a:off x="838200" y="2097631"/>
          <a:ext cx="10515596" cy="222504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02228">
                  <a:extLst>
                    <a:ext uri="{9D8B030D-6E8A-4147-A177-3AD203B41FA5}">
                      <a16:colId xmlns:a16="http://schemas.microsoft.com/office/drawing/2014/main" val="262907791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481882947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33791607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2844739692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999424445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117856568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0746135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Emp_id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First_name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Last_name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Birth_date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Salary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158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Good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1964-07-12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417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Petr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Bad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1977-02-03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847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Beauty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1969-04-08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50000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336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Angela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Merkel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1944-04-09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806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Nothere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1973-07-22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65000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694386"/>
                  </a:ext>
                </a:extLst>
              </a:tr>
            </a:tbl>
          </a:graphicData>
        </a:graphic>
      </p:graphicFrame>
      <p:sp>
        <p:nvSpPr>
          <p:cNvPr id="6" name="TextovéPole 5">
            <a:extLst>
              <a:ext uri="{FF2B5EF4-FFF2-40B4-BE49-F238E27FC236}">
                <a16:creationId xmlns:a16="http://schemas.microsoft.com/office/drawing/2014/main" id="{8384A216-EE28-4AD8-BABC-6C7204EC78F9}"/>
              </a:ext>
            </a:extLst>
          </p:cNvPr>
          <p:cNvSpPr txBox="1"/>
          <p:nvPr/>
        </p:nvSpPr>
        <p:spPr>
          <a:xfrm>
            <a:off x="838199" y="4560325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Branch</a:t>
            </a:r>
            <a:endParaRPr lang="cs-CZ" dirty="0"/>
          </a:p>
        </p:txBody>
      </p:sp>
      <p:graphicFrame>
        <p:nvGraphicFramePr>
          <p:cNvPr id="7" name="Tabulka 7">
            <a:extLst>
              <a:ext uri="{FF2B5EF4-FFF2-40B4-BE49-F238E27FC236}">
                <a16:creationId xmlns:a16="http://schemas.microsoft.com/office/drawing/2014/main" id="{6F3C290F-B039-4B2A-B729-61A2577D4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5349475"/>
              </p:ext>
            </p:extLst>
          </p:nvPr>
        </p:nvGraphicFramePr>
        <p:xfrm>
          <a:off x="838199" y="4989529"/>
          <a:ext cx="8127999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</a:t>
                      </a:r>
                      <a:r>
                        <a:rPr lang="cs-CZ" dirty="0" err="1"/>
                        <a:t>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Manager_id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Prague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Brno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Pilsen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</a:tbl>
          </a:graphicData>
        </a:graphic>
      </p:graphicFrame>
      <p:sp>
        <p:nvSpPr>
          <p:cNvPr id="9" name="TextovéPole 8">
            <a:extLst>
              <a:ext uri="{FF2B5EF4-FFF2-40B4-BE49-F238E27FC236}">
                <a16:creationId xmlns:a16="http://schemas.microsoft.com/office/drawing/2014/main" id="{15141D76-9B21-4CD0-9A6B-38F9CBDFD50E}"/>
              </a:ext>
            </a:extLst>
          </p:cNvPr>
          <p:cNvSpPr txBox="1"/>
          <p:nvPr/>
        </p:nvSpPr>
        <p:spPr>
          <a:xfrm>
            <a:off x="838200" y="1634252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Employee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89481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A9B5553-0899-4F2D-B8C4-46704085E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Db</a:t>
            </a:r>
            <a:r>
              <a:rPr lang="cs-CZ" dirty="0"/>
              <a:t> </a:t>
            </a:r>
            <a:r>
              <a:rPr lang="cs-CZ" dirty="0" err="1"/>
              <a:t>example</a:t>
            </a:r>
            <a:endParaRPr lang="cs-CZ" dirty="0"/>
          </a:p>
        </p:txBody>
      </p:sp>
      <p:graphicFrame>
        <p:nvGraphicFramePr>
          <p:cNvPr id="4" name="Tabulka 4">
            <a:extLst>
              <a:ext uri="{FF2B5EF4-FFF2-40B4-BE49-F238E27FC236}">
                <a16:creationId xmlns:a16="http://schemas.microsoft.com/office/drawing/2014/main" id="{8DCBAE71-B3B7-4C25-A764-8025FFE61E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5256469"/>
              </p:ext>
            </p:extLst>
          </p:nvPr>
        </p:nvGraphicFramePr>
        <p:xfrm>
          <a:off x="838199" y="2097631"/>
          <a:ext cx="10515596" cy="21945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02228">
                  <a:extLst>
                    <a:ext uri="{9D8B030D-6E8A-4147-A177-3AD203B41FA5}">
                      <a16:colId xmlns:a16="http://schemas.microsoft.com/office/drawing/2014/main" val="262907791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481882947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33791607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2844739692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999424445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117856568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074613547"/>
                    </a:ext>
                  </a:extLst>
                </a:gridCol>
              </a:tblGrid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Emp_id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First_name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Last_name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Birth_date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Salary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Branch_id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158396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Good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1964-07-12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417444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Petr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Bad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1977-02-03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847858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Beauty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1969-04-08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50000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336845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Angela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Merkel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1944-04-09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806325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Nothere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1973-07-22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65000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694386"/>
                  </a:ext>
                </a:extLst>
              </a:tr>
            </a:tbl>
          </a:graphicData>
        </a:graphic>
      </p:graphicFrame>
      <p:sp>
        <p:nvSpPr>
          <p:cNvPr id="6" name="TextovéPole 5">
            <a:extLst>
              <a:ext uri="{FF2B5EF4-FFF2-40B4-BE49-F238E27FC236}">
                <a16:creationId xmlns:a16="http://schemas.microsoft.com/office/drawing/2014/main" id="{8384A216-EE28-4AD8-BABC-6C7204EC78F9}"/>
              </a:ext>
            </a:extLst>
          </p:cNvPr>
          <p:cNvSpPr txBox="1"/>
          <p:nvPr/>
        </p:nvSpPr>
        <p:spPr>
          <a:xfrm>
            <a:off x="6597346" y="4620197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Client</a:t>
            </a:r>
            <a:endParaRPr lang="cs-CZ" dirty="0"/>
          </a:p>
        </p:txBody>
      </p:sp>
      <p:graphicFrame>
        <p:nvGraphicFramePr>
          <p:cNvPr id="7" name="Tabulka 7">
            <a:extLst>
              <a:ext uri="{FF2B5EF4-FFF2-40B4-BE49-F238E27FC236}">
                <a16:creationId xmlns:a16="http://schemas.microsoft.com/office/drawing/2014/main" id="{6F3C290F-B039-4B2A-B729-61A2577D4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379153"/>
              </p:ext>
            </p:extLst>
          </p:nvPr>
        </p:nvGraphicFramePr>
        <p:xfrm>
          <a:off x="838199" y="4989529"/>
          <a:ext cx="5135313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711771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1711771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1711771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</a:t>
                      </a:r>
                      <a:r>
                        <a:rPr lang="cs-CZ" dirty="0" err="1"/>
                        <a:t>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Mgr_id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Prague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Brno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Pilsen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</a:tbl>
          </a:graphicData>
        </a:graphic>
      </p:graphicFrame>
      <p:sp>
        <p:nvSpPr>
          <p:cNvPr id="9" name="TextovéPole 8">
            <a:extLst>
              <a:ext uri="{FF2B5EF4-FFF2-40B4-BE49-F238E27FC236}">
                <a16:creationId xmlns:a16="http://schemas.microsoft.com/office/drawing/2014/main" id="{15141D76-9B21-4CD0-9A6B-38F9CBDFD50E}"/>
              </a:ext>
            </a:extLst>
          </p:cNvPr>
          <p:cNvSpPr txBox="1"/>
          <p:nvPr/>
        </p:nvSpPr>
        <p:spPr>
          <a:xfrm>
            <a:off x="838200" y="1634252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Employee</a:t>
            </a:r>
            <a:endParaRPr lang="cs-CZ" dirty="0"/>
          </a:p>
        </p:txBody>
      </p:sp>
      <p:graphicFrame>
        <p:nvGraphicFramePr>
          <p:cNvPr id="8" name="Tabulka 7">
            <a:extLst>
              <a:ext uri="{FF2B5EF4-FFF2-40B4-BE49-F238E27FC236}">
                <a16:creationId xmlns:a16="http://schemas.microsoft.com/office/drawing/2014/main" id="{12678424-B181-45EA-8AB2-5C2C9FC1E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6706268"/>
              </p:ext>
            </p:extLst>
          </p:nvPr>
        </p:nvGraphicFramePr>
        <p:xfrm>
          <a:off x="6597346" y="4989529"/>
          <a:ext cx="4756449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85483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Client_id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Client_name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PPL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Koito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CTU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</a:tbl>
          </a:graphicData>
        </a:graphic>
      </p:graphicFrame>
      <p:sp>
        <p:nvSpPr>
          <p:cNvPr id="10" name="TextovéPole 9">
            <a:extLst>
              <a:ext uri="{FF2B5EF4-FFF2-40B4-BE49-F238E27FC236}">
                <a16:creationId xmlns:a16="http://schemas.microsoft.com/office/drawing/2014/main" id="{1BF6A256-2685-4983-9CF3-859F1F943543}"/>
              </a:ext>
            </a:extLst>
          </p:cNvPr>
          <p:cNvSpPr txBox="1"/>
          <p:nvPr/>
        </p:nvSpPr>
        <p:spPr>
          <a:xfrm>
            <a:off x="838200" y="4620197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Branch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260182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ulka 4">
            <a:extLst>
              <a:ext uri="{FF2B5EF4-FFF2-40B4-BE49-F238E27FC236}">
                <a16:creationId xmlns:a16="http://schemas.microsoft.com/office/drawing/2014/main" id="{8DCBAE71-B3B7-4C25-A764-8025FFE61E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4568364"/>
              </p:ext>
            </p:extLst>
          </p:nvPr>
        </p:nvGraphicFramePr>
        <p:xfrm>
          <a:off x="966386" y="602117"/>
          <a:ext cx="10515596" cy="21945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02228">
                  <a:extLst>
                    <a:ext uri="{9D8B030D-6E8A-4147-A177-3AD203B41FA5}">
                      <a16:colId xmlns:a16="http://schemas.microsoft.com/office/drawing/2014/main" val="262907791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481882947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33791607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2844739692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999424445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117856568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074613547"/>
                    </a:ext>
                  </a:extLst>
                </a:gridCol>
              </a:tblGrid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Emp_id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First_name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Last_name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Birth_date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Salary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Branch_id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158396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Good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1964-07-12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417444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Petr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Bad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1977-02-03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847858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Jana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Beauty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1969-04-08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50000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336845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Angela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Merkel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1944-04-09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806325"/>
                  </a:ext>
                </a:extLst>
              </a:tr>
              <a:tr h="247227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Andy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Nothere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1973-07-22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65000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694386"/>
                  </a:ext>
                </a:extLst>
              </a:tr>
            </a:tbl>
          </a:graphicData>
        </a:graphic>
      </p:graphicFrame>
      <p:sp>
        <p:nvSpPr>
          <p:cNvPr id="6" name="TextovéPole 5">
            <a:extLst>
              <a:ext uri="{FF2B5EF4-FFF2-40B4-BE49-F238E27FC236}">
                <a16:creationId xmlns:a16="http://schemas.microsoft.com/office/drawing/2014/main" id="{8384A216-EE28-4AD8-BABC-6C7204EC78F9}"/>
              </a:ext>
            </a:extLst>
          </p:cNvPr>
          <p:cNvSpPr txBox="1"/>
          <p:nvPr/>
        </p:nvSpPr>
        <p:spPr>
          <a:xfrm>
            <a:off x="966386" y="4782861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Client</a:t>
            </a:r>
            <a:endParaRPr lang="cs-CZ" dirty="0"/>
          </a:p>
        </p:txBody>
      </p:sp>
      <p:graphicFrame>
        <p:nvGraphicFramePr>
          <p:cNvPr id="7" name="Tabulka 7">
            <a:extLst>
              <a:ext uri="{FF2B5EF4-FFF2-40B4-BE49-F238E27FC236}">
                <a16:creationId xmlns:a16="http://schemas.microsoft.com/office/drawing/2014/main" id="{6F3C290F-B039-4B2A-B729-61A2577D4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011845"/>
              </p:ext>
            </p:extLst>
          </p:nvPr>
        </p:nvGraphicFramePr>
        <p:xfrm>
          <a:off x="966386" y="3319644"/>
          <a:ext cx="5015670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671890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1671890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1671890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</a:t>
                      </a:r>
                      <a:r>
                        <a:rPr lang="cs-CZ" dirty="0" err="1"/>
                        <a:t>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Mgr_id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Prague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Brno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Pilsen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</a:tbl>
          </a:graphicData>
        </a:graphic>
      </p:graphicFrame>
      <p:sp>
        <p:nvSpPr>
          <p:cNvPr id="9" name="TextovéPole 8">
            <a:extLst>
              <a:ext uri="{FF2B5EF4-FFF2-40B4-BE49-F238E27FC236}">
                <a16:creationId xmlns:a16="http://schemas.microsoft.com/office/drawing/2014/main" id="{15141D76-9B21-4CD0-9A6B-38F9CBDFD50E}"/>
              </a:ext>
            </a:extLst>
          </p:cNvPr>
          <p:cNvSpPr txBox="1"/>
          <p:nvPr/>
        </p:nvSpPr>
        <p:spPr>
          <a:xfrm>
            <a:off x="966387" y="138738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Employee</a:t>
            </a:r>
            <a:endParaRPr lang="cs-CZ" dirty="0"/>
          </a:p>
        </p:txBody>
      </p:sp>
      <p:graphicFrame>
        <p:nvGraphicFramePr>
          <p:cNvPr id="8" name="Tabulka 7">
            <a:extLst>
              <a:ext uri="{FF2B5EF4-FFF2-40B4-BE49-F238E27FC236}">
                <a16:creationId xmlns:a16="http://schemas.microsoft.com/office/drawing/2014/main" id="{12678424-B181-45EA-8AB2-5C2C9FC1E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378331"/>
              </p:ext>
            </p:extLst>
          </p:nvPr>
        </p:nvGraphicFramePr>
        <p:xfrm>
          <a:off x="966386" y="5152193"/>
          <a:ext cx="4756449" cy="14833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85483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Client_id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Client_name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  <a:r>
                        <a:rPr lang="cs-CZ" dirty="0"/>
                        <a:t>_id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PPL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Koito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CTU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</a:tbl>
          </a:graphicData>
        </a:graphic>
      </p:graphicFrame>
      <p:sp>
        <p:nvSpPr>
          <p:cNvPr id="10" name="TextovéPole 9">
            <a:extLst>
              <a:ext uri="{FF2B5EF4-FFF2-40B4-BE49-F238E27FC236}">
                <a16:creationId xmlns:a16="http://schemas.microsoft.com/office/drawing/2014/main" id="{1BF6A256-2685-4983-9CF3-859F1F943543}"/>
              </a:ext>
            </a:extLst>
          </p:cNvPr>
          <p:cNvSpPr txBox="1"/>
          <p:nvPr/>
        </p:nvSpPr>
        <p:spPr>
          <a:xfrm>
            <a:off x="966387" y="2950312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Branch</a:t>
            </a:r>
            <a:endParaRPr lang="cs-CZ" dirty="0"/>
          </a:p>
        </p:txBody>
      </p:sp>
      <p:graphicFrame>
        <p:nvGraphicFramePr>
          <p:cNvPr id="11" name="Tabulka 10">
            <a:extLst>
              <a:ext uri="{FF2B5EF4-FFF2-40B4-BE49-F238E27FC236}">
                <a16:creationId xmlns:a16="http://schemas.microsoft.com/office/drawing/2014/main" id="{26F96404-1262-456A-BF5F-A35A174E30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818126"/>
              </p:ext>
            </p:extLst>
          </p:nvPr>
        </p:nvGraphicFramePr>
        <p:xfrm>
          <a:off x="6469167" y="3319644"/>
          <a:ext cx="4756449" cy="29667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85483">
                  <a:extLst>
                    <a:ext uri="{9D8B030D-6E8A-4147-A177-3AD203B41FA5}">
                      <a16:colId xmlns:a16="http://schemas.microsoft.com/office/drawing/2014/main" val="2701376963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410255126"/>
                    </a:ext>
                  </a:extLst>
                </a:gridCol>
                <a:gridCol w="1585483">
                  <a:extLst>
                    <a:ext uri="{9D8B030D-6E8A-4147-A177-3AD203B41FA5}">
                      <a16:colId xmlns:a16="http://schemas.microsoft.com/office/drawing/2014/main" val="2120253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Emp_id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Client_id</a:t>
                      </a:r>
                      <a:endParaRPr lang="cs-CZ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err="1"/>
                        <a:t>Total_sales</a:t>
                      </a:r>
                      <a:endParaRPr lang="cs-CZ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75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147000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57000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283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122000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30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170000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0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14000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4628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36800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1965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/>
                        <a:t>68000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717"/>
                  </a:ext>
                </a:extLst>
              </a:tr>
            </a:tbl>
          </a:graphicData>
        </a:graphic>
      </p:graphicFrame>
      <p:sp>
        <p:nvSpPr>
          <p:cNvPr id="12" name="TextovéPole 11">
            <a:extLst>
              <a:ext uri="{FF2B5EF4-FFF2-40B4-BE49-F238E27FC236}">
                <a16:creationId xmlns:a16="http://schemas.microsoft.com/office/drawing/2014/main" id="{3D9B3E22-5AB4-4C90-A286-8A5D4B161BC8}"/>
              </a:ext>
            </a:extLst>
          </p:cNvPr>
          <p:cNvSpPr txBox="1"/>
          <p:nvPr/>
        </p:nvSpPr>
        <p:spPr>
          <a:xfrm>
            <a:off x="6469167" y="2950312"/>
            <a:ext cx="22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Works_With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377934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6AC3602-3348-4F31-9E43-076B03514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72C0BF9-ABA5-4D6E-960C-23C03D16E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755" y="365125"/>
            <a:ext cx="7161245" cy="1325563"/>
          </a:xfrm>
        </p:spPr>
        <p:txBody>
          <a:bodyPr>
            <a:normAutofit/>
          </a:bodyPr>
          <a:lstStyle/>
          <a:p>
            <a:r>
              <a:rPr lang="cs-CZ" sz="3600"/>
              <a:t>What is a Database (DB)?</a:t>
            </a:r>
          </a:p>
        </p:txBody>
      </p:sp>
      <p:sp>
        <p:nvSpPr>
          <p:cNvPr id="31" name="Graphic 11">
            <a:extLst>
              <a:ext uri="{FF2B5EF4-FFF2-40B4-BE49-F238E27FC236}">
                <a16:creationId xmlns:a16="http://schemas.microsoft.com/office/drawing/2014/main" id="{394094B0-A6C9-44BE-9042-66EF0612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Graphic 10">
            <a:extLst>
              <a:ext uri="{FF2B5EF4-FFF2-40B4-BE49-F238E27FC236}">
                <a16:creationId xmlns:a16="http://schemas.microsoft.com/office/drawing/2014/main" id="{64C2CA96-0B16-4AA7-B340-33044D238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4169334-264D-4176-8BDE-037249A61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440" y="1027906"/>
            <a:ext cx="3408787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Graphic 12">
            <a:extLst>
              <a:ext uri="{FF2B5EF4-FFF2-40B4-BE49-F238E27FC236}">
                <a16:creationId xmlns:a16="http://schemas.microsoft.com/office/drawing/2014/main" id="{1D50D7A8-F1D5-4306-8A9B-DD7A73EB8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24" name="Zástupný obsah 2">
            <a:extLst>
              <a:ext uri="{FF2B5EF4-FFF2-40B4-BE49-F238E27FC236}">
                <a16:creationId xmlns:a16="http://schemas.microsoft.com/office/drawing/2014/main" id="{F3659643-0C26-4B1A-A4FD-FE74F48C11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13780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1684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CEFD1B1-FD8B-44BC-BC9F-17977111C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Computers</a:t>
            </a:r>
            <a:r>
              <a:rPr lang="cs-CZ" dirty="0"/>
              <a:t> / </a:t>
            </a:r>
            <a:r>
              <a:rPr lang="cs-CZ" dirty="0" err="1"/>
              <a:t>Paper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99698F0-2820-4913-A8B6-26B88B5AFC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Amazon.com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D43988C0-C2F2-47DF-9646-1EAD1ACCF8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cs-CZ" dirty="0" err="1"/>
              <a:t>Products</a:t>
            </a:r>
            <a:r>
              <a:rPr lang="cs-CZ" dirty="0"/>
              <a:t>, </a:t>
            </a:r>
            <a:r>
              <a:rPr lang="cs-CZ" dirty="0" err="1"/>
              <a:t>reviews</a:t>
            </a:r>
            <a:r>
              <a:rPr lang="cs-CZ" dirty="0"/>
              <a:t>, </a:t>
            </a:r>
            <a:r>
              <a:rPr lang="cs-CZ" dirty="0" err="1"/>
              <a:t>purchase</a:t>
            </a:r>
            <a:r>
              <a:rPr lang="cs-CZ" dirty="0"/>
              <a:t> </a:t>
            </a:r>
            <a:r>
              <a:rPr lang="cs-CZ" dirty="0" err="1"/>
              <a:t>orders</a:t>
            </a:r>
            <a:r>
              <a:rPr lang="cs-CZ" dirty="0"/>
              <a:t>, </a:t>
            </a:r>
            <a:r>
              <a:rPr lang="cs-CZ" dirty="0" err="1"/>
              <a:t>credit</a:t>
            </a:r>
            <a:r>
              <a:rPr lang="cs-CZ" dirty="0"/>
              <a:t> </a:t>
            </a:r>
            <a:r>
              <a:rPr lang="cs-CZ" dirty="0" err="1"/>
              <a:t>cards</a:t>
            </a:r>
            <a:r>
              <a:rPr lang="cs-CZ" dirty="0"/>
              <a:t>, </a:t>
            </a:r>
            <a:r>
              <a:rPr lang="cs-CZ" dirty="0" err="1"/>
              <a:t>users</a:t>
            </a:r>
            <a:endParaRPr lang="cs-CZ" dirty="0"/>
          </a:p>
          <a:p>
            <a:r>
              <a:rPr lang="cs-CZ" dirty="0" err="1"/>
              <a:t>Trillions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information</a:t>
            </a:r>
            <a:r>
              <a:rPr lang="cs-CZ" dirty="0"/>
              <a:t> </a:t>
            </a:r>
            <a:r>
              <a:rPr lang="cs-CZ" dirty="0" err="1"/>
              <a:t>need</a:t>
            </a:r>
            <a:r>
              <a:rPr lang="cs-CZ" dirty="0"/>
              <a:t> to </a:t>
            </a:r>
            <a:r>
              <a:rPr lang="cs-CZ" dirty="0" err="1"/>
              <a:t>be</a:t>
            </a:r>
            <a:r>
              <a:rPr lang="cs-CZ" dirty="0"/>
              <a:t> </a:t>
            </a:r>
            <a:r>
              <a:rPr lang="cs-CZ" dirty="0" err="1"/>
              <a:t>stored</a:t>
            </a:r>
            <a:endParaRPr lang="cs-CZ" dirty="0"/>
          </a:p>
          <a:p>
            <a:r>
              <a:rPr lang="cs-CZ" dirty="0" err="1"/>
              <a:t>Information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valuable</a:t>
            </a:r>
            <a:r>
              <a:rPr lang="cs-CZ" dirty="0"/>
              <a:t> and </a:t>
            </a:r>
            <a:r>
              <a:rPr lang="cs-CZ" dirty="0" err="1"/>
              <a:t>critical</a:t>
            </a:r>
            <a:r>
              <a:rPr lang="cs-CZ" dirty="0"/>
              <a:t> to </a:t>
            </a:r>
            <a:r>
              <a:rPr lang="cs-CZ" dirty="0" err="1"/>
              <a:t>Amazon‘s</a:t>
            </a:r>
            <a:r>
              <a:rPr lang="cs-CZ" dirty="0"/>
              <a:t> </a:t>
            </a:r>
            <a:r>
              <a:rPr lang="cs-CZ" dirty="0" err="1"/>
              <a:t>functioning</a:t>
            </a:r>
            <a:endParaRPr lang="cs-CZ" dirty="0"/>
          </a:p>
          <a:p>
            <a:r>
              <a:rPr lang="cs-CZ" dirty="0" err="1"/>
              <a:t>Security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essential</a:t>
            </a:r>
            <a:endParaRPr lang="cs-CZ" dirty="0"/>
          </a:p>
          <a:p>
            <a:r>
              <a:rPr lang="cs-CZ" dirty="0" err="1"/>
              <a:t>Information</a:t>
            </a:r>
            <a:r>
              <a:rPr lang="cs-CZ" dirty="0"/>
              <a:t> </a:t>
            </a:r>
            <a:r>
              <a:rPr lang="cs-CZ" dirty="0" err="1"/>
              <a:t>stored</a:t>
            </a:r>
            <a:r>
              <a:rPr lang="cs-CZ" dirty="0"/>
              <a:t> on a </a:t>
            </a:r>
            <a:r>
              <a:rPr lang="cs-CZ" dirty="0" err="1"/>
              <a:t>computer</a:t>
            </a:r>
            <a:endParaRPr lang="cs-CZ" dirty="0"/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DE5EF939-3892-46DF-8EE8-6A824BF9D1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cs-CZ" dirty="0" err="1"/>
              <a:t>Todo</a:t>
            </a:r>
            <a:r>
              <a:rPr lang="cs-CZ" dirty="0"/>
              <a:t> list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C0450CC7-6E49-4681-AA32-996F05F65DC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cs-CZ" dirty="0" err="1"/>
              <a:t>Simple</a:t>
            </a:r>
            <a:r>
              <a:rPr lang="cs-CZ" dirty="0"/>
              <a:t> list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things</a:t>
            </a:r>
            <a:r>
              <a:rPr lang="cs-CZ" dirty="0"/>
              <a:t> </a:t>
            </a:r>
            <a:r>
              <a:rPr lang="cs-CZ" dirty="0" err="1"/>
              <a:t>needs</a:t>
            </a:r>
            <a:r>
              <a:rPr lang="cs-CZ" dirty="0"/>
              <a:t> to </a:t>
            </a:r>
            <a:r>
              <a:rPr lang="cs-CZ" dirty="0" err="1"/>
              <a:t>be</a:t>
            </a:r>
            <a:r>
              <a:rPr lang="cs-CZ" dirty="0"/>
              <a:t> done</a:t>
            </a:r>
          </a:p>
          <a:p>
            <a:r>
              <a:rPr lang="cs-CZ" dirty="0" err="1"/>
              <a:t>Couple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information</a:t>
            </a:r>
            <a:r>
              <a:rPr lang="cs-CZ" dirty="0"/>
              <a:t> </a:t>
            </a:r>
            <a:r>
              <a:rPr lang="cs-CZ" dirty="0" err="1"/>
              <a:t>need</a:t>
            </a:r>
            <a:r>
              <a:rPr lang="cs-CZ" dirty="0"/>
              <a:t> to </a:t>
            </a:r>
            <a:r>
              <a:rPr lang="cs-CZ" dirty="0" err="1"/>
              <a:t>be</a:t>
            </a:r>
            <a:r>
              <a:rPr lang="cs-CZ" dirty="0"/>
              <a:t> </a:t>
            </a:r>
            <a:r>
              <a:rPr lang="cs-CZ" dirty="0" err="1"/>
              <a:t>stored</a:t>
            </a:r>
            <a:endParaRPr lang="cs-CZ" dirty="0"/>
          </a:p>
          <a:p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dirty="0" err="1"/>
              <a:t>convenience</a:t>
            </a:r>
            <a:r>
              <a:rPr lang="cs-CZ" dirty="0"/>
              <a:t> </a:t>
            </a:r>
            <a:r>
              <a:rPr lang="cs-CZ" dirty="0" err="1"/>
              <a:t>sake</a:t>
            </a:r>
            <a:r>
              <a:rPr lang="cs-CZ" dirty="0"/>
              <a:t> not </a:t>
            </a:r>
            <a:r>
              <a:rPr lang="cs-CZ" dirty="0" err="1"/>
              <a:t>necessary</a:t>
            </a:r>
            <a:r>
              <a:rPr lang="cs-CZ" dirty="0"/>
              <a:t> </a:t>
            </a:r>
            <a:r>
              <a:rPr lang="cs-CZ" dirty="0" err="1"/>
              <a:t>for</a:t>
            </a:r>
            <a:r>
              <a:rPr lang="cs-CZ" dirty="0"/>
              <a:t> shopping</a:t>
            </a:r>
          </a:p>
          <a:p>
            <a:r>
              <a:rPr lang="cs-CZ" dirty="0" err="1"/>
              <a:t>Security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not </a:t>
            </a:r>
            <a:r>
              <a:rPr lang="cs-CZ" dirty="0" err="1"/>
              <a:t>important</a:t>
            </a:r>
            <a:endParaRPr lang="cs-CZ" dirty="0"/>
          </a:p>
          <a:p>
            <a:r>
              <a:rPr lang="cs-CZ" dirty="0" err="1"/>
              <a:t>Information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on a </a:t>
            </a:r>
            <a:r>
              <a:rPr lang="cs-CZ" dirty="0" err="1"/>
              <a:t>piece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paper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23665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9F08C3-23CA-4DFF-B28E-53722EFBE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Database Management Systems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D892D11-C74A-4FCC-AB6D-06207C88E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Software </a:t>
            </a:r>
            <a:r>
              <a:rPr lang="cs-CZ" dirty="0" err="1"/>
              <a:t>for</a:t>
            </a:r>
            <a:r>
              <a:rPr lang="cs-CZ" dirty="0"/>
              <a:t> </a:t>
            </a:r>
            <a:r>
              <a:rPr lang="cs-CZ" dirty="0" err="1"/>
              <a:t>creating</a:t>
            </a:r>
            <a:r>
              <a:rPr lang="cs-CZ" dirty="0"/>
              <a:t> and </a:t>
            </a:r>
            <a:r>
              <a:rPr lang="cs-CZ" dirty="0" err="1"/>
              <a:t>maintaining</a:t>
            </a:r>
            <a:r>
              <a:rPr lang="cs-CZ" dirty="0"/>
              <a:t> a database</a:t>
            </a:r>
          </a:p>
          <a:p>
            <a:pPr lvl="1"/>
            <a:r>
              <a:rPr lang="cs-CZ" dirty="0" err="1"/>
              <a:t>Importing</a:t>
            </a:r>
            <a:r>
              <a:rPr lang="cs-CZ" dirty="0"/>
              <a:t>/</a:t>
            </a:r>
            <a:r>
              <a:rPr lang="cs-CZ" dirty="0" err="1"/>
              <a:t>exporting</a:t>
            </a:r>
            <a:r>
              <a:rPr lang="cs-CZ" dirty="0"/>
              <a:t> data</a:t>
            </a:r>
          </a:p>
          <a:p>
            <a:pPr lvl="1"/>
            <a:r>
              <a:rPr lang="cs-CZ" dirty="0" err="1"/>
              <a:t>Concurrency</a:t>
            </a:r>
            <a:endParaRPr lang="cs-CZ" dirty="0"/>
          </a:p>
          <a:p>
            <a:pPr lvl="1"/>
            <a:r>
              <a:rPr lang="cs-CZ" dirty="0" err="1"/>
              <a:t>Handles</a:t>
            </a:r>
            <a:r>
              <a:rPr lang="cs-CZ" dirty="0"/>
              <a:t> </a:t>
            </a:r>
            <a:r>
              <a:rPr lang="cs-CZ" dirty="0" err="1"/>
              <a:t>security</a:t>
            </a:r>
            <a:endParaRPr lang="cs-CZ" dirty="0"/>
          </a:p>
          <a:p>
            <a:pPr lvl="1"/>
            <a:r>
              <a:rPr lang="cs-CZ" dirty="0" err="1"/>
              <a:t>Easy</a:t>
            </a:r>
            <a:r>
              <a:rPr lang="cs-CZ" dirty="0"/>
              <a:t> to </a:t>
            </a:r>
            <a:r>
              <a:rPr lang="cs-CZ" dirty="0" err="1"/>
              <a:t>manage</a:t>
            </a:r>
            <a:r>
              <a:rPr lang="cs-CZ" dirty="0"/>
              <a:t> </a:t>
            </a:r>
            <a:r>
              <a:rPr lang="cs-CZ" dirty="0" err="1"/>
              <a:t>large</a:t>
            </a:r>
            <a:r>
              <a:rPr lang="cs-CZ" dirty="0"/>
              <a:t> </a:t>
            </a:r>
            <a:r>
              <a:rPr lang="cs-CZ" dirty="0" err="1"/>
              <a:t>amounts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data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257E5984-208C-4A11-A548-15DC9049CD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78350" y="4629224"/>
            <a:ext cx="3760117" cy="1131795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29BFE9A0-423C-44E3-B8B5-81E153880C42}"/>
              </a:ext>
            </a:extLst>
          </p:cNvPr>
          <p:cNvSpPr txBox="1"/>
          <p:nvPr/>
        </p:nvSpPr>
        <p:spPr>
          <a:xfrm>
            <a:off x="1178350" y="5946131"/>
            <a:ext cx="37601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900">
                <a:hlinkClick r:id="rId3" tooltip="https://en.m.wikipedia.org/wiki/File:Amazon_logo.svg"/>
              </a:rPr>
              <a:t>Tato fotka</a:t>
            </a:r>
            <a:r>
              <a:rPr lang="cs-CZ" sz="900"/>
              <a:t> od autora Neznámý autor s licencí </a:t>
            </a:r>
            <a:r>
              <a:rPr lang="cs-CZ" sz="900">
                <a:hlinkClick r:id="rId4" tooltip="https://creativecommons.org/licenses/by-sa/3.0/"/>
              </a:rPr>
              <a:t>CC BY-SA</a:t>
            </a:r>
            <a:endParaRPr lang="cs-CZ" sz="900"/>
          </a:p>
        </p:txBody>
      </p:sp>
      <p:sp>
        <p:nvSpPr>
          <p:cNvPr id="7" name="Šipka: doprava 6">
            <a:extLst>
              <a:ext uri="{FF2B5EF4-FFF2-40B4-BE49-F238E27FC236}">
                <a16:creationId xmlns:a16="http://schemas.microsoft.com/office/drawing/2014/main" id="{DE994ABD-560A-4D5E-B61D-713B18941F3D}"/>
              </a:ext>
            </a:extLst>
          </p:cNvPr>
          <p:cNvSpPr/>
          <p:nvPr/>
        </p:nvSpPr>
        <p:spPr>
          <a:xfrm>
            <a:off x="5712643" y="4685122"/>
            <a:ext cx="2026763" cy="4807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Šipka: doleva 7">
            <a:extLst>
              <a:ext uri="{FF2B5EF4-FFF2-40B4-BE49-F238E27FC236}">
                <a16:creationId xmlns:a16="http://schemas.microsoft.com/office/drawing/2014/main" id="{19F73656-03D6-4180-8AA0-C980EE2C2860}"/>
              </a:ext>
            </a:extLst>
          </p:cNvPr>
          <p:cNvSpPr/>
          <p:nvPr/>
        </p:nvSpPr>
        <p:spPr>
          <a:xfrm>
            <a:off x="5712643" y="5535472"/>
            <a:ext cx="2026763" cy="48076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0" name="Obrázek 9" descr="Obsah obrázku hrníček, stůl, interiér, vsedě&#10;&#10;Popis byl vytvořen automaticky">
            <a:extLst>
              <a:ext uri="{FF2B5EF4-FFF2-40B4-BE49-F238E27FC236}">
                <a16:creationId xmlns:a16="http://schemas.microsoft.com/office/drawing/2014/main" id="{75E91FBC-71E6-497F-ACA5-809F97372C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076815" y="4131461"/>
            <a:ext cx="2026880" cy="236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238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16AC3602-3348-4F31-9E43-076B03514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8FD4D74-3708-4172-854E-EB09B429B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755" y="365125"/>
            <a:ext cx="7161245" cy="1325563"/>
          </a:xfrm>
        </p:spPr>
        <p:txBody>
          <a:bodyPr>
            <a:normAutofit/>
          </a:bodyPr>
          <a:lstStyle/>
          <a:p>
            <a:r>
              <a:rPr lang="cs-CZ" sz="3600"/>
              <a:t>Two types of DBs</a:t>
            </a:r>
          </a:p>
        </p:txBody>
      </p:sp>
      <p:sp>
        <p:nvSpPr>
          <p:cNvPr id="20" name="Graphic 11">
            <a:extLst>
              <a:ext uri="{FF2B5EF4-FFF2-40B4-BE49-F238E27FC236}">
                <a16:creationId xmlns:a16="http://schemas.microsoft.com/office/drawing/2014/main" id="{394094B0-A6C9-44BE-9042-66EF0612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Graphic 10">
            <a:extLst>
              <a:ext uri="{FF2B5EF4-FFF2-40B4-BE49-F238E27FC236}">
                <a16:creationId xmlns:a16="http://schemas.microsoft.com/office/drawing/2014/main" id="{64C2CA96-0B16-4AA7-B340-33044D238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2" name="Straight Connector 14">
            <a:extLst>
              <a:ext uri="{FF2B5EF4-FFF2-40B4-BE49-F238E27FC236}">
                <a16:creationId xmlns:a16="http://schemas.microsoft.com/office/drawing/2014/main" id="{94169334-264D-4176-8BDE-037249A61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440" y="1027906"/>
            <a:ext cx="3408787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Graphic 12">
            <a:extLst>
              <a:ext uri="{FF2B5EF4-FFF2-40B4-BE49-F238E27FC236}">
                <a16:creationId xmlns:a16="http://schemas.microsoft.com/office/drawing/2014/main" id="{1D50D7A8-F1D5-4306-8A9B-DD7A73EB8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24" name="Zástupný obsah 2">
            <a:extLst>
              <a:ext uri="{FF2B5EF4-FFF2-40B4-BE49-F238E27FC236}">
                <a16:creationId xmlns:a16="http://schemas.microsoft.com/office/drawing/2014/main" id="{4EC64E1C-3C65-44F5-A4B8-B3D7FE414D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834355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5092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Obrázek 2" descr="Obsah obrázku text, podepsat, zařízení&#10;&#10;Popis byl vytvořen automaticky">
            <a:extLst>
              <a:ext uri="{FF2B5EF4-FFF2-40B4-BE49-F238E27FC236}">
                <a16:creationId xmlns:a16="http://schemas.microsoft.com/office/drawing/2014/main" id="{8BFA5617-A4F7-496F-BD9D-055318E2E1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" r="3615" b="-1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076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2172C04-7952-49DB-B7C7-45ADEA715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Relational</a:t>
            </a:r>
            <a:r>
              <a:rPr lang="cs-CZ" dirty="0"/>
              <a:t> </a:t>
            </a:r>
            <a:r>
              <a:rPr lang="cs-CZ" dirty="0" err="1"/>
              <a:t>databases</a:t>
            </a:r>
            <a:r>
              <a:rPr lang="cs-CZ" dirty="0"/>
              <a:t> (SQL)</a:t>
            </a:r>
          </a:p>
        </p:txBody>
      </p:sp>
      <p:graphicFrame>
        <p:nvGraphicFramePr>
          <p:cNvPr id="4" name="Tabulka 4">
            <a:extLst>
              <a:ext uri="{FF2B5EF4-FFF2-40B4-BE49-F238E27FC236}">
                <a16:creationId xmlns:a16="http://schemas.microsoft.com/office/drawing/2014/main" id="{0411B1DA-03A4-4416-993F-04CFE487C4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32494"/>
              </p:ext>
            </p:extLst>
          </p:nvPr>
        </p:nvGraphicFramePr>
        <p:xfrm>
          <a:off x="6714149" y="2619463"/>
          <a:ext cx="4969593" cy="33784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656531">
                  <a:extLst>
                    <a:ext uri="{9D8B030D-6E8A-4147-A177-3AD203B41FA5}">
                      <a16:colId xmlns:a16="http://schemas.microsoft.com/office/drawing/2014/main" val="698122413"/>
                    </a:ext>
                  </a:extLst>
                </a:gridCol>
                <a:gridCol w="1656531">
                  <a:extLst>
                    <a:ext uri="{9D8B030D-6E8A-4147-A177-3AD203B41FA5}">
                      <a16:colId xmlns:a16="http://schemas.microsoft.com/office/drawing/2014/main" val="778984935"/>
                    </a:ext>
                  </a:extLst>
                </a:gridCol>
                <a:gridCol w="1656531">
                  <a:extLst>
                    <a:ext uri="{9D8B030D-6E8A-4147-A177-3AD203B41FA5}">
                      <a16:colId xmlns:a16="http://schemas.microsoft.com/office/drawing/2014/main" val="1984319184"/>
                    </a:ext>
                  </a:extLst>
                </a:gridCol>
              </a:tblGrid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*ID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Major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150351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Daria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Chemistry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752025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Terka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HR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724179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Radek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PM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031009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Standa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Software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774864"/>
                  </a:ext>
                </a:extLst>
              </a:tr>
            </a:tbl>
          </a:graphicData>
        </a:graphic>
      </p:graphicFrame>
      <p:graphicFrame>
        <p:nvGraphicFramePr>
          <p:cNvPr id="9" name="Tabulka 4">
            <a:extLst>
              <a:ext uri="{FF2B5EF4-FFF2-40B4-BE49-F238E27FC236}">
                <a16:creationId xmlns:a16="http://schemas.microsoft.com/office/drawing/2014/main" id="{B79AD867-CCA2-485A-BEE2-EE24B9B740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0395070"/>
              </p:ext>
            </p:extLst>
          </p:nvPr>
        </p:nvGraphicFramePr>
        <p:xfrm>
          <a:off x="1126407" y="2617692"/>
          <a:ext cx="4969593" cy="33784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656531">
                  <a:extLst>
                    <a:ext uri="{9D8B030D-6E8A-4147-A177-3AD203B41FA5}">
                      <a16:colId xmlns:a16="http://schemas.microsoft.com/office/drawing/2014/main" val="698122413"/>
                    </a:ext>
                  </a:extLst>
                </a:gridCol>
                <a:gridCol w="1656531">
                  <a:extLst>
                    <a:ext uri="{9D8B030D-6E8A-4147-A177-3AD203B41FA5}">
                      <a16:colId xmlns:a16="http://schemas.microsoft.com/office/drawing/2014/main" val="778984935"/>
                    </a:ext>
                  </a:extLst>
                </a:gridCol>
                <a:gridCol w="1656531">
                  <a:extLst>
                    <a:ext uri="{9D8B030D-6E8A-4147-A177-3AD203B41FA5}">
                      <a16:colId xmlns:a16="http://schemas.microsoft.com/office/drawing/2014/main" val="1984319184"/>
                    </a:ext>
                  </a:extLst>
                </a:gridCol>
              </a:tblGrid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*Username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Password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Email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150351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jos313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1234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752025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 err="1"/>
                        <a:t>taylorbest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724179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/>
                        <a:t>catlov4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031009"/>
                  </a:ext>
                </a:extLst>
              </a:tr>
              <a:tr h="675692">
                <a:tc>
                  <a:txBody>
                    <a:bodyPr/>
                    <a:lstStyle/>
                    <a:p>
                      <a:r>
                        <a:rPr lang="en-US" dirty="0" err="1"/>
                        <a:t>lolofon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774864"/>
                  </a:ext>
                </a:extLst>
              </a:tr>
            </a:tbl>
          </a:graphicData>
        </a:graphic>
      </p:graphicFrame>
      <p:sp>
        <p:nvSpPr>
          <p:cNvPr id="10" name="Zástupný text 2">
            <a:extLst>
              <a:ext uri="{FF2B5EF4-FFF2-40B4-BE49-F238E27FC236}">
                <a16:creationId xmlns:a16="http://schemas.microsoft.com/office/drawing/2014/main" id="{DAE9A6E8-7964-4BA1-98DF-8DEC71C3BB5B}"/>
              </a:ext>
            </a:extLst>
          </p:cNvPr>
          <p:cNvSpPr txBox="1">
            <a:spLocks/>
          </p:cNvSpPr>
          <p:nvPr/>
        </p:nvSpPr>
        <p:spPr>
          <a:xfrm>
            <a:off x="1032309" y="199224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Student table</a:t>
            </a:r>
            <a:endParaRPr lang="cs-CZ" dirty="0"/>
          </a:p>
        </p:txBody>
      </p:sp>
      <p:sp>
        <p:nvSpPr>
          <p:cNvPr id="11" name="Zástupný text 2">
            <a:extLst>
              <a:ext uri="{FF2B5EF4-FFF2-40B4-BE49-F238E27FC236}">
                <a16:creationId xmlns:a16="http://schemas.microsoft.com/office/drawing/2014/main" id="{E6383A4C-3675-4CB7-B41A-087CA795B316}"/>
              </a:ext>
            </a:extLst>
          </p:cNvPr>
          <p:cNvSpPr txBox="1">
            <a:spLocks/>
          </p:cNvSpPr>
          <p:nvPr/>
        </p:nvSpPr>
        <p:spPr>
          <a:xfrm>
            <a:off x="6759923" y="199224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Users table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648479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4CF0927-6729-474F-B9D6-AB6F1E6D4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cs-CZ" dirty="0" err="1"/>
              <a:t>Relational</a:t>
            </a:r>
            <a:r>
              <a:rPr lang="cs-CZ" dirty="0"/>
              <a:t> </a:t>
            </a:r>
            <a:r>
              <a:rPr lang="cs-CZ" dirty="0" err="1"/>
              <a:t>databases</a:t>
            </a:r>
            <a:r>
              <a:rPr lang="cs-CZ" dirty="0"/>
              <a:t> (SQL)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E69AEA71-55C4-406B-BA39-C081D36DBF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65394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9609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BD7D36E-8F0F-4710-83E2-286201D34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cs-CZ" sz="7200"/>
              <a:t>Wrap Up</a:t>
            </a:r>
            <a:endParaRPr lang="cs-CZ" sz="72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675CCE81-D7F9-4C99-B1C4-78E485FD19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6113681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5503137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693</Words>
  <Application>Microsoft Office PowerPoint</Application>
  <PresentationFormat>Širokoúhlá obrazovka</PresentationFormat>
  <Paragraphs>349</Paragraphs>
  <Slides>13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2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13</vt:i4>
      </vt:variant>
    </vt:vector>
  </HeadingPairs>
  <TitlesOfParts>
    <vt:vector size="16" baseType="lpstr">
      <vt:lpstr>Arial</vt:lpstr>
      <vt:lpstr>Univers</vt:lpstr>
      <vt:lpstr>GradientVTI</vt:lpstr>
      <vt:lpstr>Database basics | SQL</vt:lpstr>
      <vt:lpstr>What is a Database (DB)?</vt:lpstr>
      <vt:lpstr>Computers / Paper</vt:lpstr>
      <vt:lpstr>Database Management Systems</vt:lpstr>
      <vt:lpstr>Two types of DBs</vt:lpstr>
      <vt:lpstr>Prezentace aplikace PowerPoint</vt:lpstr>
      <vt:lpstr>Relational databases (SQL)</vt:lpstr>
      <vt:lpstr>Relational databases (SQL)</vt:lpstr>
      <vt:lpstr>Wrap Up</vt:lpstr>
      <vt:lpstr>Db example</vt:lpstr>
      <vt:lpstr>Db example</vt:lpstr>
      <vt:lpstr>Db example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basics | SQL</dc:title>
  <dc:creator>Caja, Stanislav</dc:creator>
  <cp:lastModifiedBy>Caja, Stanislav</cp:lastModifiedBy>
  <cp:revision>10</cp:revision>
  <dcterms:created xsi:type="dcterms:W3CDTF">2020-05-18T08:32:12Z</dcterms:created>
  <dcterms:modified xsi:type="dcterms:W3CDTF">2020-05-18T18:36:03Z</dcterms:modified>
</cp:coreProperties>
</file>